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73" r:id="rId4"/>
    <p:sldId id="272" r:id="rId5"/>
    <p:sldId id="274" r:id="rId6"/>
    <p:sldId id="275" r:id="rId7"/>
    <p:sldId id="276" r:id="rId8"/>
    <p:sldId id="277" r:id="rId9"/>
    <p:sldId id="280" r:id="rId10"/>
    <p:sldId id="281" r:id="rId11"/>
    <p:sldId id="284" r:id="rId12"/>
    <p:sldId id="285" r:id="rId13"/>
    <p:sldId id="286" r:id="rId14"/>
    <p:sldId id="278"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15/02/2019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2/15/2019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2/15/2019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2/15/2019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download.qgis.org/" TargetMode="External"/><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77.png"/><Relationship Id="rId1" Type="http://schemas.openxmlformats.org/officeDocument/2006/relationships/tags" Target="../tags/tag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hyperlink" Target="https://download.qgis.org/" TargetMode="External"/><Relationship Id="rId9" Type="http://schemas.openxmlformats.org/officeDocument/2006/relationships/image" Target="../media/image82.png"/><Relationship Id="rId14"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qgis.org/testing/en/docs/training_manual/vector_classification/attribute_data.html?highlight=attribute" TargetMode="Externa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hyperlink" Target="https://download.qgis.org/" TargetMode="External"/><Relationship Id="rId9"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qgis.org/en/site/" TargetMode="External"/><Relationship Id="rId7" Type="http://schemas.openxmlformats.org/officeDocument/2006/relationships/hyperlink" Target="https://github.com/qgis/QGIS" TargetMode="External"/><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2.xml"/><Relationship Id="rId6" Type="http://schemas.openxmlformats.org/officeDocument/2006/relationships/hyperlink" Target="https://github.com/qgis/QGIS/blob/master/README.md" TargetMode="External"/><Relationship Id="rId11" Type="http://schemas.openxmlformats.org/officeDocument/2006/relationships/image" Target="../media/image9.png"/><Relationship Id="rId5" Type="http://schemas.openxmlformats.org/officeDocument/2006/relationships/hyperlink" Target="https://qt.io/" TargetMode="External"/><Relationship Id="rId15" Type="http://schemas.openxmlformats.org/officeDocument/2006/relationships/hyperlink" Target="http://qgis.org/downloads/QGIS-OSGeo4W-3.4.4-1-Setup-x86_64.exe" TargetMode="External"/><Relationship Id="rId10" Type="http://schemas.openxmlformats.org/officeDocument/2006/relationships/image" Target="../media/image8.png"/><Relationship Id="rId4" Type="http://schemas.openxmlformats.org/officeDocument/2006/relationships/hyperlink" Target="https://qgis.org/en/site/getinvolved/development/roadmap.html#development-phase" TargetMode="External"/><Relationship Id="rId9" Type="http://schemas.openxmlformats.org/officeDocument/2006/relationships/image" Target="../media/image7.png"/><Relationship Id="rId14" Type="http://schemas.openxmlformats.org/officeDocument/2006/relationships/hyperlink" Target="https://download.qgis.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qgis.org/downloads/QGIS-OSGeo4W-3.4.4-1-Setup-x86_64.exe"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docs.qgis.org/testing/en/docs/training_manual/foreword/preparing_data.html"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 Desktop Tutorial</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4366991" y="3399692"/>
            <a:ext cx="4156808" cy="1396092"/>
          </a:xfrm>
        </p:spPr>
        <p:txBody>
          <a:bodyPr>
            <a:normAutofit fontScale="77500" lnSpcReduction="20000"/>
          </a:bodyPr>
          <a:lstStyle/>
          <a:p>
            <a:pPr algn="l"/>
            <a:r>
              <a:rPr lang="en-US" sz="2800" b="1" cap="none">
                <a:effectLst>
                  <a:outerShdw blurRad="38100" dist="38100" dir="2700000" algn="tl">
                    <a:srgbClr val="000000">
                      <a:alpha val="43137"/>
                    </a:srgbClr>
                  </a:outerShdw>
                </a:effectLst>
              </a:rPr>
              <a:t>Installation of QGIS 3.4.x </a:t>
            </a:r>
          </a:p>
          <a:p>
            <a:pPr algn="l"/>
            <a:r>
              <a:rPr lang="en-US" sz="2800" b="1" cap="none">
                <a:effectLst>
                  <a:outerShdw blurRad="38100" dist="38100" dir="2700000" algn="tl">
                    <a:srgbClr val="000000">
                      <a:alpha val="43137"/>
                    </a:srgbClr>
                  </a:outerShdw>
                </a:effectLst>
              </a:rPr>
              <a:t>Use QGIS as a GSKY client</a:t>
            </a:r>
          </a:p>
          <a:p>
            <a:pPr algn="l"/>
            <a:r>
              <a:rPr lang="en-US" sz="2800" b="1" cap="none">
                <a:effectLst>
                  <a:outerShdw blurRad="38100" dist="38100" dir="2700000" algn="tl">
                    <a:srgbClr val="000000">
                      <a:alpha val="43137"/>
                    </a:srgbClr>
                  </a:outerShdw>
                </a:effectLst>
              </a:rPr>
              <a:t>Advanced usage of QGIS</a:t>
            </a:r>
            <a:endParaRPr lang="en-AU" sz="28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5151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Jan 10,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5436158-71AB-41BB-8C0C-F35AECF44DA2}"/>
              </a:ext>
            </a:extLst>
          </p:cNvPr>
          <p:cNvSpPr txBox="1"/>
          <p:nvPr/>
        </p:nvSpPr>
        <p:spPr>
          <a:xfrm>
            <a:off x="3544990" y="4905954"/>
            <a:ext cx="4945712" cy="369332"/>
          </a:xfrm>
          <a:prstGeom prst="rect">
            <a:avLst/>
          </a:prstGeom>
          <a:noFill/>
          <a:ln w="3175">
            <a:solidFill>
              <a:schemeClr val="tx1"/>
            </a:solidFill>
          </a:ln>
        </p:spPr>
        <p:txBody>
          <a:bodyPr wrap="square" rtlCol="0">
            <a:spAutoFit/>
          </a:bodyPr>
          <a:lstStyle/>
          <a:p>
            <a:pPr algn="ctr"/>
            <a:r>
              <a:rPr lang="en-US" b="1">
                <a:solidFill>
                  <a:srgbClr val="FFC000"/>
                </a:solidFill>
                <a:effectLst>
                  <a:outerShdw blurRad="38100" dist="38100" dir="2700000" algn="tl">
                    <a:srgbClr val="000000">
                      <a:alpha val="43137"/>
                    </a:srgbClr>
                  </a:outerShdw>
                </a:effectLst>
              </a:rPr>
              <a:t>This presentation must be viewed as a slide show</a:t>
            </a:r>
            <a:endParaRPr lang="en-AU" b="1">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8241"/>
    </mc:Choice>
    <mc:Fallback>
      <p:transition spd="slow" advTm="8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77ABADD-6B9F-43F2-AA78-77AE7C9F510F}"/>
              </a:ext>
            </a:extLst>
          </p:cNvPr>
          <p:cNvPicPr>
            <a:picLocks noChangeAspect="1"/>
          </p:cNvPicPr>
          <p:nvPr/>
        </p:nvPicPr>
        <p:blipFill>
          <a:blip r:embed="rId3"/>
          <a:stretch>
            <a:fillRect/>
          </a:stretch>
        </p:blipFill>
        <p:spPr>
          <a:xfrm>
            <a:off x="9357799" y="4566252"/>
            <a:ext cx="2502871" cy="785884"/>
          </a:xfrm>
          <a:prstGeom prst="rect">
            <a:avLst/>
          </a:prstGeom>
          <a:ln w="3175">
            <a:solidFill>
              <a:schemeClr val="tx1"/>
            </a:solidFill>
          </a:ln>
        </p:spPr>
      </p:pic>
      <p:pic>
        <p:nvPicPr>
          <p:cNvPr id="23" name="Picture 22">
            <a:extLst>
              <a:ext uri="{FF2B5EF4-FFF2-40B4-BE49-F238E27FC236}">
                <a16:creationId xmlns:a16="http://schemas.microsoft.com/office/drawing/2014/main" id="{B2E60BCB-3431-48FF-9A90-322F7395B660}"/>
              </a:ext>
            </a:extLst>
          </p:cNvPr>
          <p:cNvPicPr>
            <a:picLocks noChangeAspect="1"/>
          </p:cNvPicPr>
          <p:nvPr/>
        </p:nvPicPr>
        <p:blipFill>
          <a:blip r:embed="rId4"/>
          <a:stretch>
            <a:fillRect/>
          </a:stretch>
        </p:blipFill>
        <p:spPr>
          <a:xfrm>
            <a:off x="6554706" y="3276043"/>
            <a:ext cx="2721621" cy="1476000"/>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Layers</a:t>
            </a:r>
          </a:p>
        </p:txBody>
      </p:sp>
      <p:grpSp>
        <p:nvGrpSpPr>
          <p:cNvPr id="24" name="Group 23">
            <a:extLst>
              <a:ext uri="{FF2B5EF4-FFF2-40B4-BE49-F238E27FC236}">
                <a16:creationId xmlns:a16="http://schemas.microsoft.com/office/drawing/2014/main" id="{A0DB40C4-8670-412C-BE9C-E4ABC9123889}"/>
              </a:ext>
            </a:extLst>
          </p:cNvPr>
          <p:cNvGrpSpPr/>
          <p:nvPr/>
        </p:nvGrpSpPr>
        <p:grpSpPr>
          <a:xfrm>
            <a:off x="5070661" y="890588"/>
            <a:ext cx="1459454" cy="2430000"/>
            <a:chOff x="5094514" y="890588"/>
            <a:chExt cx="1281793" cy="2057818"/>
          </a:xfrm>
        </p:grpSpPr>
        <p:pic>
          <p:nvPicPr>
            <p:cNvPr id="8" name="Picture 7">
              <a:extLst>
                <a:ext uri="{FF2B5EF4-FFF2-40B4-BE49-F238E27FC236}">
                  <a16:creationId xmlns:a16="http://schemas.microsoft.com/office/drawing/2014/main" id="{CB0F6C8A-F207-4DDD-9DDE-E01E7D427750}"/>
                </a:ext>
              </a:extLst>
            </p:cNvPr>
            <p:cNvPicPr>
              <a:picLocks noChangeAspect="1"/>
            </p:cNvPicPr>
            <p:nvPr/>
          </p:nvPicPr>
          <p:blipFill>
            <a:blip r:embed="rId5"/>
            <a:stretch>
              <a:fillRect/>
            </a:stretch>
          </p:blipFill>
          <p:spPr>
            <a:xfrm>
              <a:off x="5094514" y="890588"/>
              <a:ext cx="1281793" cy="2057818"/>
            </a:xfrm>
            <a:prstGeom prst="rect">
              <a:avLst/>
            </a:prstGeom>
            <a:ln w="3175">
              <a:solidFill>
                <a:schemeClr val="tx1"/>
              </a:solidFill>
            </a:ln>
          </p:spPr>
        </p:pic>
        <p:sp>
          <p:nvSpPr>
            <p:cNvPr id="9" name="Rectangle 8">
              <a:extLst>
                <a:ext uri="{FF2B5EF4-FFF2-40B4-BE49-F238E27FC236}">
                  <a16:creationId xmlns:a16="http://schemas.microsoft.com/office/drawing/2014/main" id="{05DE07AB-6CA0-4130-A7B3-76E8D54A2E6D}"/>
                </a:ext>
              </a:extLst>
            </p:cNvPr>
            <p:cNvSpPr/>
            <p:nvPr/>
          </p:nvSpPr>
          <p:spPr>
            <a:xfrm>
              <a:off x="5388429" y="2367643"/>
              <a:ext cx="449035" cy="97971"/>
            </a:xfrm>
            <a:prstGeom prst="rect">
              <a:avLst/>
            </a:prstGeom>
            <a:solidFill>
              <a:schemeClr val="accent1">
                <a:alpha val="32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13EEF316-DBE3-46A0-82A2-DECACCE31D07}"/>
              </a:ext>
            </a:extLst>
          </p:cNvPr>
          <p:cNvPicPr>
            <a:picLocks noChangeAspect="1"/>
          </p:cNvPicPr>
          <p:nvPr/>
        </p:nvPicPr>
        <p:blipFill>
          <a:blip r:embed="rId6"/>
          <a:stretch>
            <a:fillRect/>
          </a:stretch>
        </p:blipFill>
        <p:spPr>
          <a:xfrm>
            <a:off x="6579984" y="890588"/>
            <a:ext cx="2688945" cy="1929515"/>
          </a:xfrm>
          <a:prstGeom prst="rect">
            <a:avLst/>
          </a:prstGeom>
        </p:spPr>
      </p:pic>
      <p:pic>
        <p:nvPicPr>
          <p:cNvPr id="11" name="Picture 10">
            <a:extLst>
              <a:ext uri="{FF2B5EF4-FFF2-40B4-BE49-F238E27FC236}">
                <a16:creationId xmlns:a16="http://schemas.microsoft.com/office/drawing/2014/main" id="{4554F0C6-81D5-419B-9061-58A17798B573}"/>
              </a:ext>
            </a:extLst>
          </p:cNvPr>
          <p:cNvPicPr>
            <a:picLocks noChangeAspect="1"/>
          </p:cNvPicPr>
          <p:nvPr/>
        </p:nvPicPr>
        <p:blipFill>
          <a:blip r:embed="rId7"/>
          <a:stretch>
            <a:fillRect/>
          </a:stretch>
        </p:blipFill>
        <p:spPr>
          <a:xfrm>
            <a:off x="6579984" y="890588"/>
            <a:ext cx="2679659" cy="1936784"/>
          </a:xfrm>
          <a:prstGeom prst="rect">
            <a:avLst/>
          </a:prstGeom>
        </p:spPr>
      </p:pic>
      <p:pic>
        <p:nvPicPr>
          <p:cNvPr id="13" name="Picture 12">
            <a:extLst>
              <a:ext uri="{FF2B5EF4-FFF2-40B4-BE49-F238E27FC236}">
                <a16:creationId xmlns:a16="http://schemas.microsoft.com/office/drawing/2014/main" id="{20C64C9A-D9EF-404F-B710-938AE5C3DDB6}"/>
              </a:ext>
            </a:extLst>
          </p:cNvPr>
          <p:cNvPicPr>
            <a:picLocks noChangeAspect="1"/>
          </p:cNvPicPr>
          <p:nvPr/>
        </p:nvPicPr>
        <p:blipFill>
          <a:blip r:embed="rId8"/>
          <a:stretch>
            <a:fillRect/>
          </a:stretch>
        </p:blipFill>
        <p:spPr>
          <a:xfrm>
            <a:off x="9370230" y="889673"/>
            <a:ext cx="1487067" cy="814000"/>
          </a:xfrm>
          <a:prstGeom prst="rect">
            <a:avLst/>
          </a:prstGeom>
        </p:spPr>
      </p:pic>
      <p:sp>
        <p:nvSpPr>
          <p:cNvPr id="14" name="Rectangle 13">
            <a:extLst>
              <a:ext uri="{FF2B5EF4-FFF2-40B4-BE49-F238E27FC236}">
                <a16:creationId xmlns:a16="http://schemas.microsoft.com/office/drawing/2014/main" id="{47D44252-E623-4F51-A5A5-28B3C6689634}"/>
              </a:ext>
            </a:extLst>
          </p:cNvPr>
          <p:cNvSpPr/>
          <p:nvPr/>
        </p:nvSpPr>
        <p:spPr>
          <a:xfrm>
            <a:off x="9370230" y="1460748"/>
            <a:ext cx="360648" cy="2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034038F9-40B7-44FD-930E-AB5EFA19C8FE}"/>
              </a:ext>
            </a:extLst>
          </p:cNvPr>
          <p:cNvPicPr>
            <a:picLocks noChangeAspect="1"/>
          </p:cNvPicPr>
          <p:nvPr/>
        </p:nvPicPr>
        <p:blipFill>
          <a:blip r:embed="rId9"/>
          <a:stretch>
            <a:fillRect/>
          </a:stretch>
        </p:blipFill>
        <p:spPr>
          <a:xfrm>
            <a:off x="9370230" y="2141822"/>
            <a:ext cx="1487067" cy="681304"/>
          </a:xfrm>
          <a:prstGeom prst="rect">
            <a:avLst/>
          </a:prstGeom>
        </p:spPr>
      </p:pic>
      <p:sp>
        <p:nvSpPr>
          <p:cNvPr id="22" name="Rectangle 21">
            <a:extLst>
              <a:ext uri="{FF2B5EF4-FFF2-40B4-BE49-F238E27FC236}">
                <a16:creationId xmlns:a16="http://schemas.microsoft.com/office/drawing/2014/main" id="{3B179EF2-8E2D-4329-9106-63D0341FAC3F}"/>
              </a:ext>
            </a:extLst>
          </p:cNvPr>
          <p:cNvSpPr/>
          <p:nvPr/>
        </p:nvSpPr>
        <p:spPr>
          <a:xfrm>
            <a:off x="9402252" y="2587809"/>
            <a:ext cx="598043" cy="191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AD50B660-A008-4186-A048-25B1C629F4C6}"/>
              </a:ext>
            </a:extLst>
          </p:cNvPr>
          <p:cNvPicPr>
            <a:picLocks noChangeAspect="1"/>
          </p:cNvPicPr>
          <p:nvPr/>
        </p:nvPicPr>
        <p:blipFill>
          <a:blip r:embed="rId10"/>
          <a:stretch>
            <a:fillRect/>
          </a:stretch>
        </p:blipFill>
        <p:spPr>
          <a:xfrm>
            <a:off x="6554706" y="3276043"/>
            <a:ext cx="2720883" cy="1476000"/>
          </a:xfrm>
          <a:prstGeom prst="rect">
            <a:avLst/>
          </a:prstGeom>
        </p:spPr>
      </p:pic>
      <p:pic>
        <p:nvPicPr>
          <p:cNvPr id="30" name="Picture 29">
            <a:extLst>
              <a:ext uri="{FF2B5EF4-FFF2-40B4-BE49-F238E27FC236}">
                <a16:creationId xmlns:a16="http://schemas.microsoft.com/office/drawing/2014/main" id="{BE0A08E0-EF91-45F8-BEB3-00EC7B2133B0}"/>
              </a:ext>
            </a:extLst>
          </p:cNvPr>
          <p:cNvPicPr>
            <a:picLocks noChangeAspect="1"/>
          </p:cNvPicPr>
          <p:nvPr/>
        </p:nvPicPr>
        <p:blipFill>
          <a:blip r:embed="rId11"/>
          <a:stretch>
            <a:fillRect/>
          </a:stretch>
        </p:blipFill>
        <p:spPr>
          <a:xfrm>
            <a:off x="7990238" y="4782370"/>
            <a:ext cx="1283951" cy="1478233"/>
          </a:xfrm>
          <a:prstGeom prst="rect">
            <a:avLst/>
          </a:prstGeom>
          <a:ln w="3175">
            <a:solidFill>
              <a:schemeClr val="tx1"/>
            </a:solidFill>
          </a:ln>
        </p:spPr>
      </p:pic>
      <p:sp>
        <p:nvSpPr>
          <p:cNvPr id="31" name="Rectangle 30">
            <a:extLst>
              <a:ext uri="{FF2B5EF4-FFF2-40B4-BE49-F238E27FC236}">
                <a16:creationId xmlns:a16="http://schemas.microsoft.com/office/drawing/2014/main" id="{C32E50F5-7738-44A4-94BE-8AAF7A836263}"/>
              </a:ext>
            </a:extLst>
          </p:cNvPr>
          <p:cNvSpPr/>
          <p:nvPr/>
        </p:nvSpPr>
        <p:spPr>
          <a:xfrm>
            <a:off x="8017613" y="5955153"/>
            <a:ext cx="865684" cy="192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B09D9995-573B-4F6F-A263-68C9BF22E019}"/>
              </a:ext>
            </a:extLst>
          </p:cNvPr>
          <p:cNvPicPr>
            <a:picLocks noChangeAspect="1"/>
          </p:cNvPicPr>
          <p:nvPr/>
        </p:nvPicPr>
        <p:blipFill>
          <a:blip r:embed="rId12"/>
          <a:stretch>
            <a:fillRect/>
          </a:stretch>
        </p:blipFill>
        <p:spPr>
          <a:xfrm>
            <a:off x="6554706" y="3276043"/>
            <a:ext cx="2720883" cy="1476000"/>
          </a:xfrm>
          <a:prstGeom prst="rect">
            <a:avLst/>
          </a:prstGeom>
          <a:ln w="3175">
            <a:solidFill>
              <a:schemeClr val="tx1"/>
            </a:solidFill>
          </a:ln>
        </p:spPr>
      </p:pic>
      <p:sp>
        <p:nvSpPr>
          <p:cNvPr id="4" name="TextBox 3">
            <a:extLst>
              <a:ext uri="{FF2B5EF4-FFF2-40B4-BE49-F238E27FC236}">
                <a16:creationId xmlns:a16="http://schemas.microsoft.com/office/drawing/2014/main" id="{DA8EA32E-3716-45A2-90AD-2313AE511035}"/>
              </a:ext>
            </a:extLst>
          </p:cNvPr>
          <p:cNvSpPr txBox="1"/>
          <p:nvPr/>
        </p:nvSpPr>
        <p:spPr>
          <a:xfrm>
            <a:off x="393725" y="890588"/>
            <a:ext cx="4601689" cy="2428188"/>
          </a:xfrm>
          <a:prstGeom prst="rect">
            <a:avLst/>
          </a:prstGeom>
          <a:noFill/>
          <a:ln w="3175">
            <a:solidFill>
              <a:schemeClr val="tx1"/>
            </a:solidFill>
          </a:ln>
        </p:spPr>
        <p:txBody>
          <a:bodyPr wrap="square" rtlCol="0">
            <a:spAutoFit/>
          </a:bodyPr>
          <a:lstStyle/>
          <a:p>
            <a:r>
              <a:rPr lang="en-US" sz="1200" b="1"/>
              <a:t>STEPS</a:t>
            </a:r>
          </a:p>
          <a:p>
            <a:pPr marL="228600" indent="-228600">
              <a:buFont typeface="+mj-lt"/>
              <a:buAutoNum type="arabicPeriod"/>
            </a:pPr>
            <a:r>
              <a:rPr lang="en-US" sz="1200"/>
              <a:t>Add a map layer. This must always be the last item in the Layers panel.</a:t>
            </a:r>
          </a:p>
          <a:p>
            <a:pPr marL="685800" lvl="1" indent="-228600">
              <a:buFont typeface="Arial" panose="020B0604020202020204" pitchFamily="34" charset="0"/>
              <a:buChar char="•"/>
            </a:pPr>
            <a:r>
              <a:rPr lang="en-US" sz="1100"/>
              <a:t>Browser | XYZ Tiles | OpenStreetMap</a:t>
            </a:r>
          </a:p>
          <a:p>
            <a:pPr marL="228600" indent="-228600">
              <a:buFont typeface="+mj-lt"/>
              <a:buAutoNum type="arabicPeriod"/>
            </a:pPr>
            <a:r>
              <a:rPr lang="en-US" sz="1200"/>
              <a:t>Zoom in to a small region (e.g. Canberra)</a:t>
            </a:r>
          </a:p>
          <a:p>
            <a:pPr marL="228600" indent="-228600">
              <a:buFont typeface="+mj-lt"/>
              <a:buAutoNum type="arabicPeriod"/>
            </a:pPr>
            <a:r>
              <a:rPr lang="en-US" sz="1200"/>
              <a:t>Add a water layer</a:t>
            </a:r>
          </a:p>
          <a:p>
            <a:pPr marL="685800" lvl="1" indent="-228600">
              <a:buFont typeface="Arial" panose="020B0604020202020204" pitchFamily="34" charset="0"/>
              <a:buChar char="•"/>
            </a:pPr>
            <a:r>
              <a:rPr lang="en-US" sz="1100"/>
              <a:t>Layer | Data Source Manager | Vector | File | Vector Datasets</a:t>
            </a:r>
          </a:p>
          <a:p>
            <a:pPr marL="685800" lvl="1" indent="-228600">
              <a:buFont typeface="Arial" panose="020B0604020202020204" pitchFamily="34" charset="0"/>
              <a:buChar char="•"/>
            </a:pPr>
            <a:r>
              <a:rPr lang="en-US" sz="1100"/>
              <a:t>Open a saved shape file (* See slide #n for saving a file)</a:t>
            </a:r>
          </a:p>
          <a:p>
            <a:pPr marL="228600" indent="-228600">
              <a:buFont typeface="+mj-lt"/>
              <a:buAutoNum type="arabicPeriod"/>
            </a:pPr>
            <a:r>
              <a:rPr lang="en-US" sz="1200"/>
              <a:t>Change layer color</a:t>
            </a:r>
          </a:p>
          <a:p>
            <a:pPr marL="685800" lvl="1" indent="-228600">
              <a:buFont typeface="Arial" panose="020B0604020202020204" pitchFamily="34" charset="0"/>
              <a:buChar char="•"/>
            </a:pPr>
            <a:r>
              <a:rPr lang="en-US" sz="1100"/>
              <a:t>Double click on the layer name (e.g. avs_water)</a:t>
            </a:r>
          </a:p>
          <a:p>
            <a:pPr marL="685800" lvl="1" indent="-228600">
              <a:buFont typeface="Arial" panose="020B0604020202020204" pitchFamily="34" charset="0"/>
              <a:buChar char="•"/>
            </a:pPr>
            <a:r>
              <a:rPr lang="en-US" sz="1100"/>
              <a:t>Symbology | Color or pick from displayed colors</a:t>
            </a:r>
          </a:p>
          <a:p>
            <a:pPr marL="228600" indent="-228600">
              <a:buFont typeface="+mj-lt"/>
              <a:buAutoNum type="arabicPeriod"/>
            </a:pPr>
            <a:endParaRPr lang="en-US" sz="1200"/>
          </a:p>
          <a:p>
            <a:endParaRPr lang="en-AU" sz="1200">
              <a:hlinkClick r:id="rId13"/>
            </a:endParaRPr>
          </a:p>
        </p:txBody>
      </p:sp>
      <p:sp>
        <p:nvSpPr>
          <p:cNvPr id="32" name="Rectangle: Rounded Corners 31">
            <a:extLst>
              <a:ext uri="{FF2B5EF4-FFF2-40B4-BE49-F238E27FC236}">
                <a16:creationId xmlns:a16="http://schemas.microsoft.com/office/drawing/2014/main" id="{94AE4BA1-07FE-491E-A0E8-14E1E7054B8D}"/>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Scale-based Visibility</a:t>
            </a:r>
            <a:endParaRPr lang="en-AU" b="1"/>
          </a:p>
        </p:txBody>
      </p:sp>
      <p:sp>
        <p:nvSpPr>
          <p:cNvPr id="3" name="Rectangle 2">
            <a:extLst>
              <a:ext uri="{FF2B5EF4-FFF2-40B4-BE49-F238E27FC236}">
                <a16:creationId xmlns:a16="http://schemas.microsoft.com/office/drawing/2014/main" id="{8F3C0D34-B6B3-4446-B0AD-53D969E5A5B7}"/>
              </a:ext>
            </a:extLst>
          </p:cNvPr>
          <p:cNvSpPr/>
          <p:nvPr/>
        </p:nvSpPr>
        <p:spPr>
          <a:xfrm>
            <a:off x="9549512" y="5054185"/>
            <a:ext cx="1044000" cy="13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7B5FA2D-CEF9-4427-84D2-5D182C0303BD}"/>
              </a:ext>
            </a:extLst>
          </p:cNvPr>
          <p:cNvPicPr>
            <a:picLocks noChangeAspect="1"/>
          </p:cNvPicPr>
          <p:nvPr/>
        </p:nvPicPr>
        <p:blipFill>
          <a:blip r:embed="rId14"/>
          <a:stretch>
            <a:fillRect/>
          </a:stretch>
        </p:blipFill>
        <p:spPr>
          <a:xfrm>
            <a:off x="6554706" y="4785673"/>
            <a:ext cx="1155801" cy="1478234"/>
          </a:xfrm>
          <a:prstGeom prst="rect">
            <a:avLst/>
          </a:prstGeom>
          <a:ln w="3175">
            <a:solidFill>
              <a:schemeClr val="tx1"/>
            </a:solidFill>
          </a:ln>
        </p:spPr>
      </p:pic>
      <p:sp>
        <p:nvSpPr>
          <p:cNvPr id="12" name="Rectangle 11">
            <a:extLst>
              <a:ext uri="{FF2B5EF4-FFF2-40B4-BE49-F238E27FC236}">
                <a16:creationId xmlns:a16="http://schemas.microsoft.com/office/drawing/2014/main" id="{B91A51B5-9530-424A-BC59-182E1E704269}"/>
              </a:ext>
            </a:extLst>
          </p:cNvPr>
          <p:cNvSpPr/>
          <p:nvPr/>
        </p:nvSpPr>
        <p:spPr>
          <a:xfrm>
            <a:off x="6554706" y="6175917"/>
            <a:ext cx="442438" cy="78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5D648ACC-74CF-48B8-8D3B-F56BB31273E7}"/>
              </a:ext>
            </a:extLst>
          </p:cNvPr>
          <p:cNvSpPr txBox="1"/>
          <p:nvPr/>
        </p:nvSpPr>
        <p:spPr>
          <a:xfrm>
            <a:off x="10561689" y="5023418"/>
            <a:ext cx="753235" cy="215444"/>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pic>
        <p:nvPicPr>
          <p:cNvPr id="36" name="Picture 35">
            <a:extLst>
              <a:ext uri="{FF2B5EF4-FFF2-40B4-BE49-F238E27FC236}">
                <a16:creationId xmlns:a16="http://schemas.microsoft.com/office/drawing/2014/main" id="{F1E4CAC1-5AA4-49CF-9667-5C9F1AA2AEB6}"/>
              </a:ext>
            </a:extLst>
          </p:cNvPr>
          <p:cNvPicPr>
            <a:picLocks noChangeAspect="1"/>
          </p:cNvPicPr>
          <p:nvPr/>
        </p:nvPicPr>
        <p:blipFill>
          <a:blip r:embed="rId15"/>
          <a:stretch>
            <a:fillRect/>
          </a:stretch>
        </p:blipFill>
        <p:spPr>
          <a:xfrm>
            <a:off x="393725" y="3515225"/>
            <a:ext cx="4601689" cy="1609180"/>
          </a:xfrm>
          <a:prstGeom prst="rect">
            <a:avLst/>
          </a:prstGeom>
          <a:ln w="3175">
            <a:solidFill>
              <a:schemeClr val="tx1"/>
            </a:solidFill>
          </a:ln>
        </p:spPr>
      </p:pic>
      <p:sp>
        <p:nvSpPr>
          <p:cNvPr id="37" name="Rectangle 36">
            <a:extLst>
              <a:ext uri="{FF2B5EF4-FFF2-40B4-BE49-F238E27FC236}">
                <a16:creationId xmlns:a16="http://schemas.microsoft.com/office/drawing/2014/main" id="{6D4E96BA-B8FA-47FF-8BFD-9F6710D6C5C7}"/>
              </a:ext>
            </a:extLst>
          </p:cNvPr>
          <p:cNvSpPr/>
          <p:nvPr/>
        </p:nvSpPr>
        <p:spPr>
          <a:xfrm>
            <a:off x="1549091" y="4841333"/>
            <a:ext cx="612000" cy="144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Picture 37">
            <a:extLst>
              <a:ext uri="{FF2B5EF4-FFF2-40B4-BE49-F238E27FC236}">
                <a16:creationId xmlns:a16="http://schemas.microsoft.com/office/drawing/2014/main" id="{09A744B5-58C6-49A6-AF81-F33E18F849D2}"/>
              </a:ext>
            </a:extLst>
          </p:cNvPr>
          <p:cNvPicPr>
            <a:picLocks noChangeAspect="1"/>
          </p:cNvPicPr>
          <p:nvPr/>
        </p:nvPicPr>
        <p:blipFill>
          <a:blip r:embed="rId16"/>
          <a:stretch>
            <a:fillRect/>
          </a:stretch>
        </p:blipFill>
        <p:spPr>
          <a:xfrm>
            <a:off x="9369599" y="3283048"/>
            <a:ext cx="2491071" cy="1235880"/>
          </a:xfrm>
          <a:prstGeom prst="rect">
            <a:avLst/>
          </a:prstGeom>
          <a:ln w="3175">
            <a:solidFill>
              <a:schemeClr val="tx1"/>
            </a:solidFill>
          </a:ln>
        </p:spPr>
      </p:pic>
      <p:sp>
        <p:nvSpPr>
          <p:cNvPr id="21" name="Rectangle 20">
            <a:extLst>
              <a:ext uri="{FF2B5EF4-FFF2-40B4-BE49-F238E27FC236}">
                <a16:creationId xmlns:a16="http://schemas.microsoft.com/office/drawing/2014/main" id="{3CE6B74D-DBCA-49D8-9B9A-AE8592B53F84}"/>
              </a:ext>
            </a:extLst>
          </p:cNvPr>
          <p:cNvSpPr/>
          <p:nvPr/>
        </p:nvSpPr>
        <p:spPr>
          <a:xfrm>
            <a:off x="9438125" y="4248800"/>
            <a:ext cx="2340000" cy="173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07955744"/>
      </p:ext>
    </p:extLst>
  </p:cSld>
  <p:clrMapOvr>
    <a:masterClrMapping/>
  </p:clrMapOvr>
  <mc:AlternateContent xmlns:mc="http://schemas.openxmlformats.org/markup-compatibility/2006">
    <mc:Choice xmlns:p14="http://schemas.microsoft.com/office/powerpoint/2010/main" Requires="p14">
      <p:transition spd="slow" p14:dur="2000" advTm="72057"/>
    </mc:Choice>
    <mc:Fallback>
      <p:transition spd="slow" advTm="72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ppt_w</p:attrName>
                                        </p:attrNameLst>
                                      </p:cBhvr>
                                      <p:tavLst>
                                        <p:tav tm="0" fmla="#ppt_w*sin(2.5*pi*$)">
                                          <p:val>
                                            <p:fltVal val="0"/>
                                          </p:val>
                                        </p:tav>
                                        <p:tav tm="100000">
                                          <p:val>
                                            <p:fltVal val="1"/>
                                          </p:val>
                                        </p:tav>
                                      </p:tavLst>
                                    </p:anim>
                                    <p:anim calcmode="lin" valueType="num">
                                      <p:cBhvr>
                                        <p:cTn id="3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anim calcmode="lin" valueType="num">
                                      <p:cBhvr>
                                        <p:cTn id="59" dur="2000" fill="hold"/>
                                        <p:tgtEl>
                                          <p:spTgt spid="21"/>
                                        </p:tgtEl>
                                        <p:attrNameLst>
                                          <p:attrName>ppt_w</p:attrName>
                                        </p:attrNameLst>
                                      </p:cBhvr>
                                      <p:tavLst>
                                        <p:tav tm="0" fmla="#ppt_w*sin(2.5*pi*$)">
                                          <p:val>
                                            <p:fltVal val="0"/>
                                          </p:val>
                                        </p:tav>
                                        <p:tav tm="100000">
                                          <p:val>
                                            <p:fltVal val="1"/>
                                          </p:val>
                                        </p:tav>
                                      </p:tavLst>
                                    </p:anim>
                                    <p:anim calcmode="lin" valueType="num">
                                      <p:cBhvr>
                                        <p:cTn id="6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10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2000"/>
                                        <p:tgtEl>
                                          <p:spTgt spid="3"/>
                                        </p:tgtEl>
                                      </p:cBhvr>
                                    </p:animEffect>
                                    <p:anim calcmode="lin" valueType="num">
                                      <p:cBhvr>
                                        <p:cTn id="81" dur="2000" fill="hold"/>
                                        <p:tgtEl>
                                          <p:spTgt spid="3"/>
                                        </p:tgtEl>
                                        <p:attrNameLst>
                                          <p:attrName>ppt_w</p:attrName>
                                        </p:attrNameLst>
                                      </p:cBhvr>
                                      <p:tavLst>
                                        <p:tav tm="0" fmla="#ppt_w*sin(2.5*pi*$)">
                                          <p:val>
                                            <p:fltVal val="0"/>
                                          </p:val>
                                        </p:tav>
                                        <p:tav tm="100000">
                                          <p:val>
                                            <p:fltVal val="1"/>
                                          </p:val>
                                        </p:tav>
                                      </p:tavLst>
                                    </p:anim>
                                    <p:anim calcmode="lin" valueType="num">
                                      <p:cBhvr>
                                        <p:cTn id="8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000"/>
                                        <p:tgtEl>
                                          <p:spTgt spid="12"/>
                                        </p:tgtEl>
                                      </p:cBhvr>
                                    </p:animEffect>
                                    <p:anim calcmode="lin" valueType="num">
                                      <p:cBhvr>
                                        <p:cTn id="93" dur="2000" fill="hold"/>
                                        <p:tgtEl>
                                          <p:spTgt spid="12"/>
                                        </p:tgtEl>
                                        <p:attrNameLst>
                                          <p:attrName>ppt_w</p:attrName>
                                        </p:attrNameLst>
                                      </p:cBhvr>
                                      <p:tavLst>
                                        <p:tav tm="0" fmla="#ppt_w*sin(2.5*pi*$)">
                                          <p:val>
                                            <p:fltVal val="0"/>
                                          </p:val>
                                        </p:tav>
                                        <p:tav tm="100000">
                                          <p:val>
                                            <p:fltVal val="1"/>
                                          </p:val>
                                        </p:tav>
                                      </p:tavLst>
                                    </p:anim>
                                    <p:anim calcmode="lin" valueType="num">
                                      <p:cBhvr>
                                        <p:cTn id="9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000"/>
                                        <p:tgtEl>
                                          <p:spTgt spid="31"/>
                                        </p:tgtEl>
                                      </p:cBhvr>
                                    </p:animEffect>
                                    <p:anim calcmode="lin" valueType="num">
                                      <p:cBhvr>
                                        <p:cTn id="105" dur="2000" fill="hold"/>
                                        <p:tgtEl>
                                          <p:spTgt spid="31"/>
                                        </p:tgtEl>
                                        <p:attrNameLst>
                                          <p:attrName>ppt_w</p:attrName>
                                        </p:attrNameLst>
                                      </p:cBhvr>
                                      <p:tavLst>
                                        <p:tav tm="0" fmla="#ppt_w*sin(2.5*pi*$)">
                                          <p:val>
                                            <p:fltVal val="0"/>
                                          </p:val>
                                        </p:tav>
                                        <p:tav tm="100000">
                                          <p:val>
                                            <p:fltVal val="1"/>
                                          </p:val>
                                        </p:tav>
                                      </p:tavLst>
                                    </p:anim>
                                    <p:anim calcmode="lin" valueType="num">
                                      <p:cBhvr>
                                        <p:cTn id="10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2000"/>
                                        <p:tgtEl>
                                          <p:spTgt spid="37"/>
                                        </p:tgtEl>
                                      </p:cBhvr>
                                    </p:animEffect>
                                    <p:anim calcmode="lin" valueType="num">
                                      <p:cBhvr>
                                        <p:cTn id="117" dur="2000" fill="hold"/>
                                        <p:tgtEl>
                                          <p:spTgt spid="37"/>
                                        </p:tgtEl>
                                        <p:attrNameLst>
                                          <p:attrName>ppt_w</p:attrName>
                                        </p:attrNameLst>
                                      </p:cBhvr>
                                      <p:tavLst>
                                        <p:tav tm="0" fmla="#ppt_w*sin(2.5*pi*$)">
                                          <p:val>
                                            <p:fltVal val="0"/>
                                          </p:val>
                                        </p:tav>
                                        <p:tav tm="100000">
                                          <p:val>
                                            <p:fltVal val="1"/>
                                          </p:val>
                                        </p:tav>
                                      </p:tavLst>
                                    </p:anim>
                                    <p:anim calcmode="lin" valueType="num">
                                      <p:cBhvr>
                                        <p:cTn id="11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100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randombar(horizontal)">
                                      <p:cBhvr>
                                        <p:cTn id="1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31" grpId="0" animBg="1"/>
      <p:bldP spid="32" grpId="0" animBg="1"/>
      <p:bldP spid="3" grpId="0" animBg="1"/>
      <p:bldP spid="12" grpId="0" animBg="1"/>
      <p:bldP spid="18" grpId="0"/>
      <p:bldP spid="37"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2B419D6-326B-442A-B5D4-5F7717CDB26C}"/>
              </a:ext>
            </a:extLst>
          </p:cNvPr>
          <p:cNvPicPr>
            <a:picLocks noChangeAspect="1"/>
          </p:cNvPicPr>
          <p:nvPr/>
        </p:nvPicPr>
        <p:blipFill>
          <a:blip r:embed="rId3"/>
          <a:stretch>
            <a:fillRect/>
          </a:stretch>
        </p:blipFill>
        <p:spPr>
          <a:xfrm>
            <a:off x="5169841" y="1351467"/>
            <a:ext cx="2502871" cy="785884"/>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Sometimes you will find that a layer is not suitable for a given scale. For example, a dataset of all the continents may have low detail, and not be very accurate at street level. When that happens, you want to be able to hide the dataset at inappropriate scales. By setting a minimum scale for visibility, a layer will be masked when the zoom level is lower.</a:t>
            </a:r>
            <a:endParaRPr lang="en-AU" sz="900">
              <a:hlinkClick r:id="rId4"/>
            </a:endParaRPr>
          </a:p>
        </p:txBody>
      </p:sp>
      <p:pic>
        <p:nvPicPr>
          <p:cNvPr id="10" name="Picture 9">
            <a:extLst>
              <a:ext uri="{FF2B5EF4-FFF2-40B4-BE49-F238E27FC236}">
                <a16:creationId xmlns:a16="http://schemas.microsoft.com/office/drawing/2014/main" id="{25ACB7E0-1A98-4BC2-9655-7A5A361976F9}"/>
              </a:ext>
            </a:extLst>
          </p:cNvPr>
          <p:cNvPicPr>
            <a:picLocks noChangeAspect="1"/>
          </p:cNvPicPr>
          <p:nvPr/>
        </p:nvPicPr>
        <p:blipFill>
          <a:blip r:embed="rId5"/>
          <a:stretch>
            <a:fillRect/>
          </a:stretch>
        </p:blipFill>
        <p:spPr>
          <a:xfrm>
            <a:off x="7794514" y="1186775"/>
            <a:ext cx="1352550" cy="1057275"/>
          </a:xfrm>
          <a:prstGeom prst="rect">
            <a:avLst/>
          </a:prstGeom>
        </p:spPr>
      </p:pic>
      <p:sp>
        <p:nvSpPr>
          <p:cNvPr id="9" name="Rectangle 8">
            <a:extLst>
              <a:ext uri="{FF2B5EF4-FFF2-40B4-BE49-F238E27FC236}">
                <a16:creationId xmlns:a16="http://schemas.microsoft.com/office/drawing/2014/main" id="{83F5CC6A-0B6B-4125-8B4C-84506B6761A3}"/>
              </a:ext>
            </a:extLst>
          </p:cNvPr>
          <p:cNvSpPr/>
          <p:nvPr/>
        </p:nvSpPr>
        <p:spPr>
          <a:xfrm>
            <a:off x="8057195" y="1672741"/>
            <a:ext cx="865684"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5F95801B-63B1-4616-B199-11F625F3CFC0}"/>
              </a:ext>
            </a:extLst>
          </p:cNvPr>
          <p:cNvGrpSpPr/>
          <p:nvPr/>
        </p:nvGrpSpPr>
        <p:grpSpPr>
          <a:xfrm>
            <a:off x="3962400" y="2352675"/>
            <a:ext cx="3105150" cy="2081463"/>
            <a:chOff x="3962400" y="2352675"/>
            <a:chExt cx="3105150" cy="2081463"/>
          </a:xfrm>
        </p:grpSpPr>
        <p:pic>
          <p:nvPicPr>
            <p:cNvPr id="12" name="Picture 11">
              <a:extLst>
                <a:ext uri="{FF2B5EF4-FFF2-40B4-BE49-F238E27FC236}">
                  <a16:creationId xmlns:a16="http://schemas.microsoft.com/office/drawing/2014/main" id="{0B400418-4A03-4B92-9EFA-728CC8EE4DE6}"/>
                </a:ext>
              </a:extLst>
            </p:cNvPr>
            <p:cNvPicPr>
              <a:picLocks noChangeAspect="1"/>
            </p:cNvPicPr>
            <p:nvPr/>
          </p:nvPicPr>
          <p:blipFill>
            <a:blip r:embed="rId6"/>
            <a:stretch>
              <a:fillRect/>
            </a:stretch>
          </p:blipFill>
          <p:spPr>
            <a:xfrm>
              <a:off x="3962400" y="2352675"/>
              <a:ext cx="3105150" cy="1628775"/>
            </a:xfrm>
            <a:prstGeom prst="rect">
              <a:avLst/>
            </a:prstGeom>
          </p:spPr>
        </p:pic>
        <p:pic>
          <p:nvPicPr>
            <p:cNvPr id="13" name="Picture 12">
              <a:extLst>
                <a:ext uri="{FF2B5EF4-FFF2-40B4-BE49-F238E27FC236}">
                  <a16:creationId xmlns:a16="http://schemas.microsoft.com/office/drawing/2014/main" id="{949B4802-A73F-4C94-8E07-7ED426432562}"/>
                </a:ext>
              </a:extLst>
            </p:cNvPr>
            <p:cNvPicPr>
              <a:picLocks noChangeAspect="1"/>
            </p:cNvPicPr>
            <p:nvPr/>
          </p:nvPicPr>
          <p:blipFill>
            <a:blip r:embed="rId7"/>
            <a:stretch>
              <a:fillRect/>
            </a:stretch>
          </p:blipFill>
          <p:spPr>
            <a:xfrm>
              <a:off x="4869779" y="4129338"/>
              <a:ext cx="1133475" cy="304800"/>
            </a:xfrm>
            <a:prstGeom prst="rect">
              <a:avLst/>
            </a:prstGeom>
          </p:spPr>
        </p:pic>
      </p:grpSp>
      <p:grpSp>
        <p:nvGrpSpPr>
          <p:cNvPr id="7" name="Group 6">
            <a:extLst>
              <a:ext uri="{FF2B5EF4-FFF2-40B4-BE49-F238E27FC236}">
                <a16:creationId xmlns:a16="http://schemas.microsoft.com/office/drawing/2014/main" id="{F33FCB64-2908-4910-8ACC-67FD53B2D2B7}"/>
              </a:ext>
            </a:extLst>
          </p:cNvPr>
          <p:cNvGrpSpPr/>
          <p:nvPr/>
        </p:nvGrpSpPr>
        <p:grpSpPr>
          <a:xfrm>
            <a:off x="3977037" y="2352675"/>
            <a:ext cx="3090513" cy="2074395"/>
            <a:chOff x="3969718" y="2359993"/>
            <a:chExt cx="3090513" cy="2074395"/>
          </a:xfrm>
        </p:grpSpPr>
        <p:pic>
          <p:nvPicPr>
            <p:cNvPr id="15" name="Picture 14">
              <a:extLst>
                <a:ext uri="{FF2B5EF4-FFF2-40B4-BE49-F238E27FC236}">
                  <a16:creationId xmlns:a16="http://schemas.microsoft.com/office/drawing/2014/main" id="{5DEE1540-8811-4305-836C-5E4381D7DBCE}"/>
                </a:ext>
              </a:extLst>
            </p:cNvPr>
            <p:cNvPicPr>
              <a:picLocks noChangeAspect="1"/>
            </p:cNvPicPr>
            <p:nvPr/>
          </p:nvPicPr>
          <p:blipFill>
            <a:blip r:embed="rId8"/>
            <a:stretch>
              <a:fillRect/>
            </a:stretch>
          </p:blipFill>
          <p:spPr>
            <a:xfrm>
              <a:off x="3969718" y="2359993"/>
              <a:ext cx="3090513" cy="1614137"/>
            </a:xfrm>
            <a:prstGeom prst="rect">
              <a:avLst/>
            </a:prstGeom>
          </p:spPr>
        </p:pic>
        <p:pic>
          <p:nvPicPr>
            <p:cNvPr id="16" name="Picture 15">
              <a:extLst>
                <a:ext uri="{FF2B5EF4-FFF2-40B4-BE49-F238E27FC236}">
                  <a16:creationId xmlns:a16="http://schemas.microsoft.com/office/drawing/2014/main" id="{C01C3569-0BF9-4FBD-A805-D7B6871FC7E0}"/>
                </a:ext>
              </a:extLst>
            </p:cNvPr>
            <p:cNvPicPr>
              <a:picLocks noChangeAspect="1"/>
            </p:cNvPicPr>
            <p:nvPr/>
          </p:nvPicPr>
          <p:blipFill>
            <a:blip r:embed="rId9"/>
            <a:stretch>
              <a:fillRect/>
            </a:stretch>
          </p:blipFill>
          <p:spPr>
            <a:xfrm>
              <a:off x="4855491" y="4158163"/>
              <a:ext cx="1162050" cy="276225"/>
            </a:xfrm>
            <a:prstGeom prst="rect">
              <a:avLst/>
            </a:prstGeom>
          </p:spPr>
        </p:pic>
      </p:grpSp>
      <p:pic>
        <p:nvPicPr>
          <p:cNvPr id="14" name="Picture 13">
            <a:extLst>
              <a:ext uri="{FF2B5EF4-FFF2-40B4-BE49-F238E27FC236}">
                <a16:creationId xmlns:a16="http://schemas.microsoft.com/office/drawing/2014/main" id="{C42BE228-72BD-4269-BF94-5DA44A71632F}"/>
              </a:ext>
            </a:extLst>
          </p:cNvPr>
          <p:cNvPicPr>
            <a:picLocks noChangeAspect="1"/>
          </p:cNvPicPr>
          <p:nvPr/>
        </p:nvPicPr>
        <p:blipFill>
          <a:blip r:embed="rId10"/>
          <a:stretch>
            <a:fillRect/>
          </a:stretch>
        </p:blipFill>
        <p:spPr>
          <a:xfrm>
            <a:off x="7239000" y="2389623"/>
            <a:ext cx="1962150" cy="647700"/>
          </a:xfrm>
          <a:prstGeom prst="rect">
            <a:avLst/>
          </a:prstGeom>
          <a:ln w="3175">
            <a:solidFill>
              <a:schemeClr val="tx1"/>
            </a:solidFill>
          </a:ln>
        </p:spPr>
      </p:pic>
      <p:sp>
        <p:nvSpPr>
          <p:cNvPr id="17" name="Rectangle 16">
            <a:extLst>
              <a:ext uri="{FF2B5EF4-FFF2-40B4-BE49-F238E27FC236}">
                <a16:creationId xmlns:a16="http://schemas.microsoft.com/office/drawing/2014/main" id="{BEA1AE2E-91DC-4B52-A621-1051AE2322C0}"/>
              </a:ext>
            </a:extLst>
          </p:cNvPr>
          <p:cNvSpPr/>
          <p:nvPr/>
        </p:nvSpPr>
        <p:spPr>
          <a:xfrm>
            <a:off x="7668543" y="2823016"/>
            <a:ext cx="488656"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DAE60AF-4E79-4A59-9041-1D13CFA50EC4}"/>
              </a:ext>
            </a:extLst>
          </p:cNvPr>
          <p:cNvSpPr txBox="1"/>
          <p:nvPr/>
        </p:nvSpPr>
        <p:spPr>
          <a:xfrm>
            <a:off x="7239000" y="3200400"/>
            <a:ext cx="1962150" cy="769441"/>
          </a:xfrm>
          <a:prstGeom prst="rect">
            <a:avLst/>
          </a:prstGeom>
          <a:noFill/>
          <a:ln w="3175">
            <a:solidFill>
              <a:schemeClr val="tx1"/>
            </a:solidFill>
          </a:ln>
        </p:spPr>
        <p:txBody>
          <a:bodyPr wrap="square" rtlCol="0">
            <a:spAutoFit/>
          </a:bodyPr>
          <a:lstStyle/>
          <a:p>
            <a:pPr algn="l"/>
            <a:r>
              <a:rPr lang="en-US" sz="1100"/>
              <a:t>The water layer will disappear when the zoom level is above 100,000.</a:t>
            </a:r>
          </a:p>
          <a:p>
            <a:pPr algn="l"/>
            <a:endParaRPr lang="en-AU" sz="1100"/>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Scale-based Visibility</a:t>
            </a:r>
          </a:p>
        </p:txBody>
      </p:sp>
      <p:sp>
        <p:nvSpPr>
          <p:cNvPr id="22" name="TextBox 21">
            <a:extLst>
              <a:ext uri="{FF2B5EF4-FFF2-40B4-BE49-F238E27FC236}">
                <a16:creationId xmlns:a16="http://schemas.microsoft.com/office/drawing/2014/main" id="{622BADD5-EE02-4778-9033-03615BFC6227}"/>
              </a:ext>
            </a:extLst>
          </p:cNvPr>
          <p:cNvSpPr txBox="1"/>
          <p:nvPr/>
        </p:nvSpPr>
        <p:spPr>
          <a:xfrm>
            <a:off x="6342488" y="1802899"/>
            <a:ext cx="753235" cy="161866"/>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sp>
        <p:nvSpPr>
          <p:cNvPr id="2" name="Rectangle 1">
            <a:extLst>
              <a:ext uri="{FF2B5EF4-FFF2-40B4-BE49-F238E27FC236}">
                <a16:creationId xmlns:a16="http://schemas.microsoft.com/office/drawing/2014/main" id="{334EBD44-29BD-42AE-BF42-2152C2B84154}"/>
              </a:ext>
            </a:extLst>
          </p:cNvPr>
          <p:cNvSpPr/>
          <p:nvPr/>
        </p:nvSpPr>
        <p:spPr>
          <a:xfrm>
            <a:off x="5351207" y="1840516"/>
            <a:ext cx="1044000" cy="159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BABDB74-097C-441F-8ABD-ECF4AEC9C9D1}"/>
              </a:ext>
            </a:extLst>
          </p:cNvPr>
          <p:cNvPicPr>
            <a:picLocks noChangeAspect="1"/>
          </p:cNvPicPr>
          <p:nvPr/>
        </p:nvPicPr>
        <p:blipFill>
          <a:blip r:embed="rId11"/>
          <a:stretch>
            <a:fillRect/>
          </a:stretch>
        </p:blipFill>
        <p:spPr>
          <a:xfrm>
            <a:off x="9278693" y="2389622"/>
            <a:ext cx="2666667" cy="646331"/>
          </a:xfrm>
          <a:prstGeom prst="rect">
            <a:avLst/>
          </a:prstGeom>
          <a:ln w="3175">
            <a:solidFill>
              <a:schemeClr val="tx1"/>
            </a:solidFill>
          </a:ln>
        </p:spPr>
      </p:pic>
      <p:grpSp>
        <p:nvGrpSpPr>
          <p:cNvPr id="25" name="Group 24">
            <a:extLst>
              <a:ext uri="{FF2B5EF4-FFF2-40B4-BE49-F238E27FC236}">
                <a16:creationId xmlns:a16="http://schemas.microsoft.com/office/drawing/2014/main" id="{E8E75BE6-6CF7-43ED-BEFE-A0C59E57191E}"/>
              </a:ext>
            </a:extLst>
          </p:cNvPr>
          <p:cNvGrpSpPr/>
          <p:nvPr/>
        </p:nvGrpSpPr>
        <p:grpSpPr>
          <a:xfrm>
            <a:off x="9278693" y="3180303"/>
            <a:ext cx="2540754" cy="2464927"/>
            <a:chOff x="9278693" y="3180303"/>
            <a:chExt cx="2540754" cy="2464927"/>
          </a:xfrm>
        </p:grpSpPr>
        <p:pic>
          <p:nvPicPr>
            <p:cNvPr id="23" name="Picture 22">
              <a:extLst>
                <a:ext uri="{FF2B5EF4-FFF2-40B4-BE49-F238E27FC236}">
                  <a16:creationId xmlns:a16="http://schemas.microsoft.com/office/drawing/2014/main" id="{1E3CC211-2EC5-4E1E-BEC5-639EE4F7A0FD}"/>
                </a:ext>
              </a:extLst>
            </p:cNvPr>
            <p:cNvPicPr>
              <a:picLocks noChangeAspect="1"/>
            </p:cNvPicPr>
            <p:nvPr/>
          </p:nvPicPr>
          <p:blipFill>
            <a:blip r:embed="rId12"/>
            <a:stretch>
              <a:fillRect/>
            </a:stretch>
          </p:blipFill>
          <p:spPr>
            <a:xfrm>
              <a:off x="9278693" y="3180303"/>
              <a:ext cx="2540754" cy="2217308"/>
            </a:xfrm>
            <a:prstGeom prst="rect">
              <a:avLst/>
            </a:prstGeom>
          </p:spPr>
        </p:pic>
        <p:pic>
          <p:nvPicPr>
            <p:cNvPr id="24" name="Picture 23">
              <a:extLst>
                <a:ext uri="{FF2B5EF4-FFF2-40B4-BE49-F238E27FC236}">
                  <a16:creationId xmlns:a16="http://schemas.microsoft.com/office/drawing/2014/main" id="{B9986AF1-303A-4092-9981-8514E6140BD4}"/>
                </a:ext>
              </a:extLst>
            </p:cNvPr>
            <p:cNvPicPr>
              <a:picLocks noChangeAspect="1"/>
            </p:cNvPicPr>
            <p:nvPr/>
          </p:nvPicPr>
          <p:blipFill>
            <a:blip r:embed="rId13"/>
            <a:stretch>
              <a:fillRect/>
            </a:stretch>
          </p:blipFill>
          <p:spPr>
            <a:xfrm>
              <a:off x="9278693" y="5397611"/>
              <a:ext cx="1114286" cy="247619"/>
            </a:xfrm>
            <a:prstGeom prst="rect">
              <a:avLst/>
            </a:prstGeom>
          </p:spPr>
        </p:pic>
      </p:grpSp>
      <p:grpSp>
        <p:nvGrpSpPr>
          <p:cNvPr id="29" name="Group 28">
            <a:extLst>
              <a:ext uri="{FF2B5EF4-FFF2-40B4-BE49-F238E27FC236}">
                <a16:creationId xmlns:a16="http://schemas.microsoft.com/office/drawing/2014/main" id="{ADAC84E1-CB05-4311-A225-23FCA8CCE243}"/>
              </a:ext>
            </a:extLst>
          </p:cNvPr>
          <p:cNvGrpSpPr/>
          <p:nvPr/>
        </p:nvGrpSpPr>
        <p:grpSpPr>
          <a:xfrm>
            <a:off x="9275541" y="3180303"/>
            <a:ext cx="2542330" cy="2469689"/>
            <a:chOff x="9275541" y="3180303"/>
            <a:chExt cx="2542330" cy="2469689"/>
          </a:xfrm>
        </p:grpSpPr>
        <p:pic>
          <p:nvPicPr>
            <p:cNvPr id="26" name="Picture 25">
              <a:extLst>
                <a:ext uri="{FF2B5EF4-FFF2-40B4-BE49-F238E27FC236}">
                  <a16:creationId xmlns:a16="http://schemas.microsoft.com/office/drawing/2014/main" id="{781964F6-DCEB-4F83-920C-97DB8F12C488}"/>
                </a:ext>
              </a:extLst>
            </p:cNvPr>
            <p:cNvPicPr>
              <a:picLocks noChangeAspect="1"/>
            </p:cNvPicPr>
            <p:nvPr/>
          </p:nvPicPr>
          <p:blipFill>
            <a:blip r:embed="rId14"/>
            <a:stretch>
              <a:fillRect/>
            </a:stretch>
          </p:blipFill>
          <p:spPr>
            <a:xfrm>
              <a:off x="9277117" y="3180303"/>
              <a:ext cx="2540754" cy="2217308"/>
            </a:xfrm>
            <a:prstGeom prst="rect">
              <a:avLst/>
            </a:prstGeom>
          </p:spPr>
        </p:pic>
        <p:pic>
          <p:nvPicPr>
            <p:cNvPr id="28" name="Picture 27">
              <a:extLst>
                <a:ext uri="{FF2B5EF4-FFF2-40B4-BE49-F238E27FC236}">
                  <a16:creationId xmlns:a16="http://schemas.microsoft.com/office/drawing/2014/main" id="{48172F21-5C1B-49E4-BA5B-0A3A45E8F68D}"/>
                </a:ext>
              </a:extLst>
            </p:cNvPr>
            <p:cNvPicPr>
              <a:picLocks noChangeAspect="1"/>
            </p:cNvPicPr>
            <p:nvPr/>
          </p:nvPicPr>
          <p:blipFill>
            <a:blip r:embed="rId15"/>
            <a:stretch>
              <a:fillRect/>
            </a:stretch>
          </p:blipFill>
          <p:spPr>
            <a:xfrm>
              <a:off x="9275541" y="5392849"/>
              <a:ext cx="1076190" cy="257143"/>
            </a:xfrm>
            <a:prstGeom prst="rect">
              <a:avLst/>
            </a:prstGeom>
          </p:spPr>
        </p:pic>
      </p:grpSp>
      <p:sp>
        <p:nvSpPr>
          <p:cNvPr id="31" name="TextBox 30">
            <a:extLst>
              <a:ext uri="{FF2B5EF4-FFF2-40B4-BE49-F238E27FC236}">
                <a16:creationId xmlns:a16="http://schemas.microsoft.com/office/drawing/2014/main" id="{79D52D05-FA92-4374-A16C-99C206821AA3}"/>
              </a:ext>
            </a:extLst>
          </p:cNvPr>
          <p:cNvSpPr txBox="1"/>
          <p:nvPr/>
        </p:nvSpPr>
        <p:spPr>
          <a:xfrm>
            <a:off x="7239000" y="4875789"/>
            <a:ext cx="1962150" cy="769441"/>
          </a:xfrm>
          <a:prstGeom prst="rect">
            <a:avLst/>
          </a:prstGeom>
          <a:noFill/>
          <a:ln w="3175">
            <a:solidFill>
              <a:schemeClr val="tx1"/>
            </a:solidFill>
          </a:ln>
        </p:spPr>
        <p:txBody>
          <a:bodyPr wrap="square" rtlCol="0">
            <a:spAutoFit/>
          </a:bodyPr>
          <a:lstStyle/>
          <a:p>
            <a:pPr algn="just"/>
            <a:r>
              <a:rPr lang="en-US" sz="1100"/>
              <a:t>The GEOGLAM layer will only be visible at zoom levels above 4,000,000</a:t>
            </a:r>
          </a:p>
          <a:p>
            <a:pPr algn="just"/>
            <a:endParaRPr lang="en-AU" sz="1100"/>
          </a:p>
        </p:txBody>
      </p:sp>
      <p:sp>
        <p:nvSpPr>
          <p:cNvPr id="32" name="Rectangle: Rounded Corners 31">
            <a:extLst>
              <a:ext uri="{FF2B5EF4-FFF2-40B4-BE49-F238E27FC236}">
                <a16:creationId xmlns:a16="http://schemas.microsoft.com/office/drawing/2014/main" id="{B7E0F8A0-E5C8-42A3-8AAC-D37AE068B5E2}"/>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Attribute Data and Labelling</a:t>
            </a:r>
            <a:endParaRPr lang="en-AU" b="1"/>
          </a:p>
        </p:txBody>
      </p:sp>
    </p:spTree>
    <p:custDataLst>
      <p:tags r:id="rId1"/>
    </p:custDataLst>
    <p:extLst>
      <p:ext uri="{BB962C8B-B14F-4D97-AF65-F5344CB8AC3E}">
        <p14:creationId xmlns:p14="http://schemas.microsoft.com/office/powerpoint/2010/main" val="2259568544"/>
      </p:ext>
    </p:extLst>
  </p:cSld>
  <p:clrMapOvr>
    <a:masterClrMapping/>
  </p:clrMapOvr>
  <mc:AlternateContent xmlns:mc="http://schemas.openxmlformats.org/markup-compatibility/2006">
    <mc:Choice xmlns:p14="http://schemas.microsoft.com/office/powerpoint/2010/main" Requires="p14">
      <p:transition spd="slow" p14:dur="2000" advTm="55190"/>
    </mc:Choice>
    <mc:Fallback>
      <p:transition spd="slow" advTm="55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anim calcmode="lin" valueType="num">
                                      <p:cBhvr>
                                        <p:cTn id="47" dur="2000" fill="hold"/>
                                        <p:tgtEl>
                                          <p:spTgt spid="17"/>
                                        </p:tgtEl>
                                        <p:attrNameLst>
                                          <p:attrName>ppt_w</p:attrName>
                                        </p:attrNameLst>
                                      </p:cBhvr>
                                      <p:tavLst>
                                        <p:tav tm="0" fmla="#ppt_w*sin(2.5*pi*$)">
                                          <p:val>
                                            <p:fltVal val="0"/>
                                          </p:val>
                                        </p:tav>
                                        <p:tav tm="100000">
                                          <p:val>
                                            <p:fltVal val="1"/>
                                          </p:val>
                                        </p:tav>
                                      </p:tavLst>
                                    </p:anim>
                                    <p:anim calcmode="lin" valueType="num">
                                      <p:cBhvr>
                                        <p:cTn id="4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100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randombar(horizontal)">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2" grpId="0"/>
      <p:bldP spid="2"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All the objects that are visible on the map also have attributes. Maps in a GIS aren’t just pictures. They represent not only objects in locations, but also information about those objects.</a:t>
            </a:r>
            <a:r>
              <a:rPr lang="en-US" sz="1100" baseline="30000"/>
              <a:t> [</a:t>
            </a:r>
            <a:r>
              <a:rPr lang="en-US" sz="1100" baseline="30000">
                <a:hlinkClick r:id="rId3"/>
              </a:rPr>
              <a:t>Ref</a:t>
            </a:r>
            <a:r>
              <a:rPr lang="en-US" sz="1100" baseline="30000"/>
              <a:t>]</a:t>
            </a:r>
            <a:r>
              <a:rPr lang="en-US" sz="1100"/>
              <a:t> The attribute data has info like ID, name, type, etc. for each feature. e.g. Lake Burley Griffin. These can be added to the map for clarity and information.</a:t>
            </a:r>
            <a:endParaRPr lang="en-AU" sz="500">
              <a:hlinkClick r:id="rId4"/>
            </a:endParaRPr>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Attribute Data and Labelling</a:t>
            </a:r>
          </a:p>
        </p:txBody>
      </p:sp>
      <p:sp>
        <p:nvSpPr>
          <p:cNvPr id="22" name="TextBox 21">
            <a:extLst>
              <a:ext uri="{FF2B5EF4-FFF2-40B4-BE49-F238E27FC236}">
                <a16:creationId xmlns:a16="http://schemas.microsoft.com/office/drawing/2014/main" id="{8AC29094-2924-450E-A7BF-75A66E6C85B3}"/>
              </a:ext>
            </a:extLst>
          </p:cNvPr>
          <p:cNvSpPr txBox="1"/>
          <p:nvPr/>
        </p:nvSpPr>
        <p:spPr>
          <a:xfrm>
            <a:off x="539015" y="2490281"/>
            <a:ext cx="4589266" cy="2462213"/>
          </a:xfrm>
          <a:prstGeom prst="rect">
            <a:avLst/>
          </a:prstGeom>
          <a:noFill/>
          <a:ln w="3175">
            <a:solidFill>
              <a:schemeClr val="tx1"/>
            </a:solidFill>
          </a:ln>
        </p:spPr>
        <p:txBody>
          <a:bodyPr wrap="square" rtlCol="0">
            <a:spAutoFit/>
          </a:bodyPr>
          <a:lstStyle/>
          <a:p>
            <a:pPr algn="just"/>
            <a:r>
              <a:rPr lang="en-US" sz="1100" b="1"/>
              <a:t>STEPS</a:t>
            </a:r>
          </a:p>
          <a:p>
            <a:pPr marL="228600" indent="-228600" algn="just">
              <a:buFont typeface="+mj-lt"/>
              <a:buAutoNum type="arabicPeriod"/>
            </a:pPr>
            <a:r>
              <a:rPr lang="en-US" sz="1100" b="1"/>
              <a:t>View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‘Open Attribute Table” or F6</a:t>
            </a:r>
          </a:p>
          <a:p>
            <a:pPr marL="228600" indent="-228600" algn="just">
              <a:buFont typeface="+mj-lt"/>
              <a:buAutoNum type="arabicPeriod"/>
            </a:pPr>
            <a:r>
              <a:rPr lang="en-US" sz="1100" b="1"/>
              <a:t>Add Labels from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“abc” icon in the Label Toolbar and again on the window</a:t>
            </a:r>
          </a:p>
          <a:p>
            <a:pPr marL="685800" lvl="1" indent="-228600" algn="just">
              <a:buFont typeface="Arial" panose="020B0604020202020204" pitchFamily="34" charset="0"/>
              <a:buChar char="•"/>
            </a:pPr>
            <a:r>
              <a:rPr lang="en-US" sz="1100"/>
              <a:t>Choose ‘Single Lables”</a:t>
            </a:r>
          </a:p>
          <a:p>
            <a:pPr marL="685800" lvl="1" indent="-228600" algn="just">
              <a:buFont typeface="Arial" panose="020B0604020202020204" pitchFamily="34" charset="0"/>
              <a:buChar char="•"/>
            </a:pPr>
            <a:r>
              <a:rPr lang="en-US" sz="1100"/>
              <a:t>Choose “abs Name” under “Label With”</a:t>
            </a:r>
          </a:p>
          <a:p>
            <a:pPr marL="685800" lvl="1" indent="-228600" algn="just">
              <a:buFont typeface="Arial" panose="020B0604020202020204" pitchFamily="34" charset="0"/>
              <a:buChar char="•"/>
            </a:pPr>
            <a:r>
              <a:rPr lang="en-US" sz="1100"/>
              <a:t>Choose a color under “Stroke Color”</a:t>
            </a:r>
          </a:p>
          <a:p>
            <a:pPr marL="228600" indent="-228600" algn="just">
              <a:buFont typeface="+mj-lt"/>
              <a:buAutoNum type="arabicPeriod"/>
            </a:pPr>
            <a:r>
              <a:rPr lang="en-US" sz="1100" b="1"/>
              <a:t>Edit labels</a:t>
            </a:r>
          </a:p>
          <a:p>
            <a:pPr marL="685800" lvl="1" indent="-228600" algn="just">
              <a:buFont typeface="+mj-lt"/>
              <a:buAutoNum type="arabicPeriod"/>
            </a:pPr>
            <a:r>
              <a:rPr lang="en-US" sz="1100"/>
              <a:t>Bring up the attributes table as in (1)</a:t>
            </a:r>
          </a:p>
          <a:p>
            <a:pPr marL="685800" lvl="1" indent="-228600" algn="just">
              <a:buFont typeface="+mj-lt"/>
              <a:buAutoNum type="arabicPeriod"/>
            </a:pPr>
            <a:r>
              <a:rPr lang="en-US" sz="1100"/>
              <a:t>Click the edit icon and type in the changes</a:t>
            </a:r>
          </a:p>
          <a:p>
            <a:pPr marL="685800" lvl="1" indent="-228600" algn="just">
              <a:buFont typeface="+mj-lt"/>
              <a:buAutoNum type="arabicPeriod"/>
            </a:pPr>
            <a:r>
              <a:rPr lang="en-US" sz="1100"/>
              <a:t>Save</a:t>
            </a:r>
            <a:endParaRPr lang="en-AU" sz="1100">
              <a:hlinkClick r:id="rId4"/>
            </a:endParaRPr>
          </a:p>
        </p:txBody>
      </p:sp>
      <p:pic>
        <p:nvPicPr>
          <p:cNvPr id="8" name="Picture 7">
            <a:extLst>
              <a:ext uri="{FF2B5EF4-FFF2-40B4-BE49-F238E27FC236}">
                <a16:creationId xmlns:a16="http://schemas.microsoft.com/office/drawing/2014/main" id="{BEC2DAD1-A49F-4211-92F2-66A974585ACB}"/>
              </a:ext>
            </a:extLst>
          </p:cNvPr>
          <p:cNvPicPr>
            <a:picLocks noChangeAspect="1"/>
          </p:cNvPicPr>
          <p:nvPr/>
        </p:nvPicPr>
        <p:blipFill>
          <a:blip r:embed="rId5"/>
          <a:stretch>
            <a:fillRect/>
          </a:stretch>
        </p:blipFill>
        <p:spPr>
          <a:xfrm>
            <a:off x="5198064" y="2937789"/>
            <a:ext cx="1638300" cy="685800"/>
          </a:xfrm>
          <a:prstGeom prst="rect">
            <a:avLst/>
          </a:prstGeom>
        </p:spPr>
      </p:pic>
      <p:grpSp>
        <p:nvGrpSpPr>
          <p:cNvPr id="36" name="Group 35">
            <a:extLst>
              <a:ext uri="{FF2B5EF4-FFF2-40B4-BE49-F238E27FC236}">
                <a16:creationId xmlns:a16="http://schemas.microsoft.com/office/drawing/2014/main" id="{34424562-4CF6-4149-9275-89C6CA76E6CF}"/>
              </a:ext>
            </a:extLst>
          </p:cNvPr>
          <p:cNvGrpSpPr/>
          <p:nvPr/>
        </p:nvGrpSpPr>
        <p:grpSpPr>
          <a:xfrm>
            <a:off x="7715250" y="2722985"/>
            <a:ext cx="4289288" cy="881442"/>
            <a:chOff x="7715250" y="1347409"/>
            <a:chExt cx="4289288" cy="881442"/>
          </a:xfrm>
        </p:grpSpPr>
        <p:pic>
          <p:nvPicPr>
            <p:cNvPr id="24" name="Picture 23">
              <a:extLst>
                <a:ext uri="{FF2B5EF4-FFF2-40B4-BE49-F238E27FC236}">
                  <a16:creationId xmlns:a16="http://schemas.microsoft.com/office/drawing/2014/main" id="{E7FE0185-B5CE-483A-8D86-E715C0400DC5}"/>
                </a:ext>
              </a:extLst>
            </p:cNvPr>
            <p:cNvPicPr>
              <a:picLocks noChangeAspect="1"/>
            </p:cNvPicPr>
            <p:nvPr/>
          </p:nvPicPr>
          <p:blipFill>
            <a:blip r:embed="rId6"/>
            <a:stretch>
              <a:fillRect/>
            </a:stretch>
          </p:blipFill>
          <p:spPr>
            <a:xfrm>
              <a:off x="7715250" y="1347409"/>
              <a:ext cx="4289288" cy="646331"/>
            </a:xfrm>
            <a:prstGeom prst="rect">
              <a:avLst/>
            </a:prstGeom>
          </p:spPr>
        </p:pic>
        <p:pic>
          <p:nvPicPr>
            <p:cNvPr id="25" name="Picture 24">
              <a:extLst>
                <a:ext uri="{FF2B5EF4-FFF2-40B4-BE49-F238E27FC236}">
                  <a16:creationId xmlns:a16="http://schemas.microsoft.com/office/drawing/2014/main" id="{2383F7CC-1244-49EB-A98F-B5290236C08F}"/>
                </a:ext>
              </a:extLst>
            </p:cNvPr>
            <p:cNvPicPr>
              <a:picLocks noChangeAspect="1"/>
            </p:cNvPicPr>
            <p:nvPr/>
          </p:nvPicPr>
          <p:blipFill>
            <a:blip r:embed="rId7"/>
            <a:stretch>
              <a:fillRect/>
            </a:stretch>
          </p:blipFill>
          <p:spPr>
            <a:xfrm>
              <a:off x="7715250" y="1981299"/>
              <a:ext cx="4289288" cy="247552"/>
            </a:xfrm>
            <a:prstGeom prst="rect">
              <a:avLst/>
            </a:prstGeom>
          </p:spPr>
        </p:pic>
      </p:grpSp>
      <p:pic>
        <p:nvPicPr>
          <p:cNvPr id="28" name="Picture 27">
            <a:extLst>
              <a:ext uri="{FF2B5EF4-FFF2-40B4-BE49-F238E27FC236}">
                <a16:creationId xmlns:a16="http://schemas.microsoft.com/office/drawing/2014/main" id="{F3B1DD43-86B7-45A7-ABAB-B9CB9C0BB303}"/>
              </a:ext>
            </a:extLst>
          </p:cNvPr>
          <p:cNvPicPr>
            <a:picLocks noChangeAspect="1"/>
          </p:cNvPicPr>
          <p:nvPr/>
        </p:nvPicPr>
        <p:blipFill>
          <a:blip r:embed="rId8"/>
          <a:stretch>
            <a:fillRect/>
          </a:stretch>
        </p:blipFill>
        <p:spPr>
          <a:xfrm>
            <a:off x="7715250" y="3707931"/>
            <a:ext cx="4240426" cy="2236631"/>
          </a:xfrm>
          <a:prstGeom prst="rect">
            <a:avLst/>
          </a:prstGeom>
        </p:spPr>
      </p:pic>
      <p:pic>
        <p:nvPicPr>
          <p:cNvPr id="31" name="Picture 30">
            <a:extLst>
              <a:ext uri="{FF2B5EF4-FFF2-40B4-BE49-F238E27FC236}">
                <a16:creationId xmlns:a16="http://schemas.microsoft.com/office/drawing/2014/main" id="{BEEBC45C-3E27-4134-B5AE-26B5478EB6F7}"/>
              </a:ext>
            </a:extLst>
          </p:cNvPr>
          <p:cNvPicPr>
            <a:picLocks noChangeAspect="1"/>
          </p:cNvPicPr>
          <p:nvPr/>
        </p:nvPicPr>
        <p:blipFill>
          <a:blip r:embed="rId9"/>
          <a:stretch>
            <a:fillRect/>
          </a:stretch>
        </p:blipFill>
        <p:spPr>
          <a:xfrm>
            <a:off x="7712686" y="3707931"/>
            <a:ext cx="4289288" cy="2236631"/>
          </a:xfrm>
          <a:prstGeom prst="rect">
            <a:avLst/>
          </a:prstGeom>
        </p:spPr>
      </p:pic>
      <p:sp>
        <p:nvSpPr>
          <p:cNvPr id="32" name="Rectangle 31">
            <a:extLst>
              <a:ext uri="{FF2B5EF4-FFF2-40B4-BE49-F238E27FC236}">
                <a16:creationId xmlns:a16="http://schemas.microsoft.com/office/drawing/2014/main" id="{88A4D793-B507-44FB-844D-46CCC7E6E74A}"/>
              </a:ext>
            </a:extLst>
          </p:cNvPr>
          <p:cNvSpPr/>
          <p:nvPr/>
        </p:nvSpPr>
        <p:spPr>
          <a:xfrm>
            <a:off x="9890069" y="4418850"/>
            <a:ext cx="500532" cy="1538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033FB033-EE3D-41C7-BE0C-C83CF233305D}"/>
              </a:ext>
            </a:extLst>
          </p:cNvPr>
          <p:cNvPicPr>
            <a:picLocks noChangeAspect="1"/>
          </p:cNvPicPr>
          <p:nvPr/>
        </p:nvPicPr>
        <p:blipFill>
          <a:blip r:embed="rId10"/>
          <a:stretch>
            <a:fillRect/>
          </a:stretch>
        </p:blipFill>
        <p:spPr>
          <a:xfrm>
            <a:off x="7714265" y="3364587"/>
            <a:ext cx="4289288" cy="292516"/>
          </a:xfrm>
          <a:prstGeom prst="rect">
            <a:avLst/>
          </a:prstGeom>
        </p:spPr>
      </p:pic>
      <p:pic>
        <p:nvPicPr>
          <p:cNvPr id="27" name="Picture 26">
            <a:extLst>
              <a:ext uri="{FF2B5EF4-FFF2-40B4-BE49-F238E27FC236}">
                <a16:creationId xmlns:a16="http://schemas.microsoft.com/office/drawing/2014/main" id="{8E97E567-017A-4DCE-9447-9FF9CAEFA7E0}"/>
              </a:ext>
            </a:extLst>
          </p:cNvPr>
          <p:cNvPicPr>
            <a:picLocks noChangeAspect="1"/>
          </p:cNvPicPr>
          <p:nvPr/>
        </p:nvPicPr>
        <p:blipFill>
          <a:blip r:embed="rId11"/>
          <a:stretch>
            <a:fillRect/>
          </a:stretch>
        </p:blipFill>
        <p:spPr>
          <a:xfrm>
            <a:off x="5198063" y="3876797"/>
            <a:ext cx="1638300" cy="1076325"/>
          </a:xfrm>
          <a:prstGeom prst="rect">
            <a:avLst/>
          </a:prstGeom>
        </p:spPr>
      </p:pic>
      <p:sp>
        <p:nvSpPr>
          <p:cNvPr id="37" name="Rectangle 36">
            <a:extLst>
              <a:ext uri="{FF2B5EF4-FFF2-40B4-BE49-F238E27FC236}">
                <a16:creationId xmlns:a16="http://schemas.microsoft.com/office/drawing/2014/main" id="{922E3EE4-A557-4F91-9034-B151C05FF76C}"/>
              </a:ext>
            </a:extLst>
          </p:cNvPr>
          <p:cNvSpPr/>
          <p:nvPr/>
        </p:nvSpPr>
        <p:spPr>
          <a:xfrm>
            <a:off x="5216769" y="4753809"/>
            <a:ext cx="374126" cy="184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578FDF-F801-4009-B17D-1D098267C67C}"/>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 Show</a:t>
            </a:r>
            <a:endParaRPr lang="en-AU" b="1"/>
          </a:p>
        </p:txBody>
      </p:sp>
      <p:pic>
        <p:nvPicPr>
          <p:cNvPr id="2" name="Picture 1">
            <a:extLst>
              <a:ext uri="{FF2B5EF4-FFF2-40B4-BE49-F238E27FC236}">
                <a16:creationId xmlns:a16="http://schemas.microsoft.com/office/drawing/2014/main" id="{FFBE4ABF-3924-49F0-ACD2-51C6973B1AFC}"/>
              </a:ext>
            </a:extLst>
          </p:cNvPr>
          <p:cNvPicPr>
            <a:picLocks noChangeAspect="1"/>
          </p:cNvPicPr>
          <p:nvPr/>
        </p:nvPicPr>
        <p:blipFill>
          <a:blip r:embed="rId12"/>
          <a:stretch>
            <a:fillRect/>
          </a:stretch>
        </p:blipFill>
        <p:spPr>
          <a:xfrm>
            <a:off x="5201430" y="1343950"/>
            <a:ext cx="6800543" cy="1327283"/>
          </a:xfrm>
          <a:prstGeom prst="rect">
            <a:avLst/>
          </a:prstGeom>
          <a:ln w="3175">
            <a:solidFill>
              <a:schemeClr val="tx1"/>
            </a:solidFill>
          </a:ln>
        </p:spPr>
      </p:pic>
      <p:sp>
        <p:nvSpPr>
          <p:cNvPr id="3" name="Rectangle 2">
            <a:extLst>
              <a:ext uri="{FF2B5EF4-FFF2-40B4-BE49-F238E27FC236}">
                <a16:creationId xmlns:a16="http://schemas.microsoft.com/office/drawing/2014/main" id="{A7A495E2-1D4B-4913-9A62-26F214570F11}"/>
              </a:ext>
            </a:extLst>
          </p:cNvPr>
          <p:cNvSpPr/>
          <p:nvPr/>
        </p:nvSpPr>
        <p:spPr>
          <a:xfrm>
            <a:off x="10535479" y="1805110"/>
            <a:ext cx="143124" cy="190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AB56810-E4CA-4130-8755-93A1B3819C80}"/>
              </a:ext>
            </a:extLst>
          </p:cNvPr>
          <p:cNvSpPr/>
          <p:nvPr/>
        </p:nvSpPr>
        <p:spPr>
          <a:xfrm>
            <a:off x="8699644" y="2122993"/>
            <a:ext cx="154659" cy="14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5DC3D35-836A-40C5-9458-E48AB1D6A038}"/>
              </a:ext>
            </a:extLst>
          </p:cNvPr>
          <p:cNvSpPr/>
          <p:nvPr/>
        </p:nvSpPr>
        <p:spPr>
          <a:xfrm>
            <a:off x="5630891" y="4387262"/>
            <a:ext cx="865323" cy="198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36E2479-0622-4EEE-96DA-BF0D11D84AA0}"/>
              </a:ext>
            </a:extLst>
          </p:cNvPr>
          <p:cNvSpPr/>
          <p:nvPr/>
        </p:nvSpPr>
        <p:spPr>
          <a:xfrm>
            <a:off x="6162259" y="4686305"/>
            <a:ext cx="572494" cy="184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0D01A1D-7637-4F76-B724-DEB7520CD7E8}"/>
              </a:ext>
            </a:extLst>
          </p:cNvPr>
          <p:cNvSpPr/>
          <p:nvPr/>
        </p:nvSpPr>
        <p:spPr>
          <a:xfrm>
            <a:off x="7720637"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C0ACDD4-4B3E-4086-8E87-5F08E40DF3FE}"/>
              </a:ext>
            </a:extLst>
          </p:cNvPr>
          <p:cNvSpPr/>
          <p:nvPr/>
        </p:nvSpPr>
        <p:spPr>
          <a:xfrm>
            <a:off x="10813774" y="3388440"/>
            <a:ext cx="604299" cy="23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EA44BB03-FCCF-4D09-AB1E-F68839D3D5AE}"/>
              </a:ext>
            </a:extLst>
          </p:cNvPr>
          <p:cNvSpPr/>
          <p:nvPr/>
        </p:nvSpPr>
        <p:spPr>
          <a:xfrm>
            <a:off x="7967208"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29796220"/>
      </p:ext>
    </p:extLst>
  </p:cSld>
  <p:clrMapOvr>
    <a:masterClrMapping/>
  </p:clrMapOvr>
  <mc:AlternateContent xmlns:mc="http://schemas.openxmlformats.org/markup-compatibility/2006">
    <mc:Choice xmlns:p14="http://schemas.microsoft.com/office/powerpoint/2010/main" Requires="p14">
      <p:transition spd="slow" p14:dur="2000" advTm="57460"/>
    </mc:Choice>
    <mc:Fallback>
      <p:transition spd="slow" advTm="5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2000"/>
                                        <p:tgtEl>
                                          <p:spTgt spid="3"/>
                                        </p:tgtEl>
                                      </p:cBhvr>
                                    </p:animEffect>
                                    <p:anim calcmode="lin" valueType="num">
                                      <p:cBhvr>
                                        <p:cTn id="28" dur="2000" fill="hold"/>
                                        <p:tgtEl>
                                          <p:spTgt spid="3"/>
                                        </p:tgtEl>
                                        <p:attrNameLst>
                                          <p:attrName>ppt_w</p:attrName>
                                        </p:attrNameLst>
                                      </p:cBhvr>
                                      <p:tavLst>
                                        <p:tav tm="0" fmla="#ppt_w*sin(2.5*pi*$)">
                                          <p:val>
                                            <p:fltVal val="0"/>
                                          </p:val>
                                        </p:tav>
                                        <p:tav tm="100000">
                                          <p:val>
                                            <p:fltVal val="1"/>
                                          </p:val>
                                        </p:tav>
                                      </p:tavLst>
                                    </p:anim>
                                    <p:anim calcmode="lin" valueType="num">
                                      <p:cBhvr>
                                        <p:cTn id="2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000"/>
                                        <p:tgtEl>
                                          <p:spTgt spid="6"/>
                                        </p:tgtEl>
                                      </p:cBhvr>
                                    </p:animEffect>
                                    <p:anim calcmode="lin" valueType="num">
                                      <p:cBhvr>
                                        <p:cTn id="40" dur="2000" fill="hold"/>
                                        <p:tgtEl>
                                          <p:spTgt spid="6"/>
                                        </p:tgtEl>
                                        <p:attrNameLst>
                                          <p:attrName>ppt_w</p:attrName>
                                        </p:attrNameLst>
                                      </p:cBhvr>
                                      <p:tavLst>
                                        <p:tav tm="0" fmla="#ppt_w*sin(2.5*pi*$)">
                                          <p:val>
                                            <p:fltVal val="0"/>
                                          </p:val>
                                        </p:tav>
                                        <p:tav tm="100000">
                                          <p:val>
                                            <p:fltVal val="1"/>
                                          </p:val>
                                        </p:tav>
                                      </p:tavLst>
                                    </p:anim>
                                    <p:anim calcmode="lin" valueType="num">
                                      <p:cBhvr>
                                        <p:cTn id="4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2000"/>
                                        <p:tgtEl>
                                          <p:spTgt spid="7"/>
                                        </p:tgtEl>
                                      </p:cBhvr>
                                    </p:animEffect>
                                    <p:anim calcmode="lin" valueType="num">
                                      <p:cBhvr>
                                        <p:cTn id="52" dur="2000" fill="hold"/>
                                        <p:tgtEl>
                                          <p:spTgt spid="7"/>
                                        </p:tgtEl>
                                        <p:attrNameLst>
                                          <p:attrName>ppt_w</p:attrName>
                                        </p:attrNameLst>
                                      </p:cBhvr>
                                      <p:tavLst>
                                        <p:tav tm="0" fmla="#ppt_w*sin(2.5*pi*$)">
                                          <p:val>
                                            <p:fltVal val="0"/>
                                          </p:val>
                                        </p:tav>
                                        <p:tav tm="100000">
                                          <p:val>
                                            <p:fltVal val="1"/>
                                          </p:val>
                                        </p:tav>
                                      </p:tavLst>
                                    </p:anim>
                                    <p:anim calcmode="lin" valueType="num">
                                      <p:cBhvr>
                                        <p:cTn id="5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2000"/>
                                        <p:tgtEl>
                                          <p:spTgt spid="37"/>
                                        </p:tgtEl>
                                      </p:cBhvr>
                                    </p:animEffect>
                                    <p:anim calcmode="lin" valueType="num">
                                      <p:cBhvr>
                                        <p:cTn id="59" dur="2000" fill="hold"/>
                                        <p:tgtEl>
                                          <p:spTgt spid="37"/>
                                        </p:tgtEl>
                                        <p:attrNameLst>
                                          <p:attrName>ppt_w</p:attrName>
                                        </p:attrNameLst>
                                      </p:cBhvr>
                                      <p:tavLst>
                                        <p:tav tm="0" fmla="#ppt_w*sin(2.5*pi*$)">
                                          <p:val>
                                            <p:fltVal val="0"/>
                                          </p:val>
                                        </p:tav>
                                        <p:tav tm="100000">
                                          <p:val>
                                            <p:fltVal val="1"/>
                                          </p:val>
                                        </p:tav>
                                      </p:tavLst>
                                    </p:anim>
                                    <p:anim calcmode="lin" valueType="num">
                                      <p:cBhvr>
                                        <p:cTn id="60"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2000"/>
                                        <p:tgtEl>
                                          <p:spTgt spid="9"/>
                                        </p:tgtEl>
                                      </p:cBhvr>
                                    </p:animEffect>
                                    <p:anim calcmode="lin" valueType="num">
                                      <p:cBhvr>
                                        <p:cTn id="66" dur="2000" fill="hold"/>
                                        <p:tgtEl>
                                          <p:spTgt spid="9"/>
                                        </p:tgtEl>
                                        <p:attrNameLst>
                                          <p:attrName>ppt_w</p:attrName>
                                        </p:attrNameLst>
                                      </p:cBhvr>
                                      <p:tavLst>
                                        <p:tav tm="0" fmla="#ppt_w*sin(2.5*pi*$)">
                                          <p:val>
                                            <p:fltVal val="0"/>
                                          </p:val>
                                        </p:tav>
                                        <p:tav tm="100000">
                                          <p:val>
                                            <p:fltVal val="1"/>
                                          </p:val>
                                        </p:tav>
                                      </p:tavLst>
                                    </p:anim>
                                    <p:anim calcmode="lin" valueType="num">
                                      <p:cBhvr>
                                        <p:cTn id="6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2000"/>
                                        <p:tgtEl>
                                          <p:spTgt spid="10"/>
                                        </p:tgtEl>
                                      </p:cBhvr>
                                    </p:animEffect>
                                    <p:anim calcmode="lin" valueType="num">
                                      <p:cBhvr>
                                        <p:cTn id="78" dur="2000" fill="hold"/>
                                        <p:tgtEl>
                                          <p:spTgt spid="10"/>
                                        </p:tgtEl>
                                        <p:attrNameLst>
                                          <p:attrName>ppt_w</p:attrName>
                                        </p:attrNameLst>
                                      </p:cBhvr>
                                      <p:tavLst>
                                        <p:tav tm="0" fmla="#ppt_w*sin(2.5*pi*$)">
                                          <p:val>
                                            <p:fltVal val="0"/>
                                          </p:val>
                                        </p:tav>
                                        <p:tav tm="100000">
                                          <p:val>
                                            <p:fltVal val="1"/>
                                          </p:val>
                                        </p:tav>
                                      </p:tavLst>
                                    </p:anim>
                                    <p:anim calcmode="lin" valueType="num">
                                      <p:cBhvr>
                                        <p:cTn id="7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2000"/>
                                        <p:tgtEl>
                                          <p:spTgt spid="11"/>
                                        </p:tgtEl>
                                      </p:cBhvr>
                                    </p:animEffect>
                                    <p:anim calcmode="lin" valueType="num">
                                      <p:cBhvr>
                                        <p:cTn id="85" dur="2000" fill="hold"/>
                                        <p:tgtEl>
                                          <p:spTgt spid="11"/>
                                        </p:tgtEl>
                                        <p:attrNameLst>
                                          <p:attrName>ppt_w</p:attrName>
                                        </p:attrNameLst>
                                      </p:cBhvr>
                                      <p:tavLst>
                                        <p:tav tm="0" fmla="#ppt_w*sin(2.5*pi*$)">
                                          <p:val>
                                            <p:fltVal val="0"/>
                                          </p:val>
                                        </p:tav>
                                        <p:tav tm="100000">
                                          <p:val>
                                            <p:fltVal val="1"/>
                                          </p:val>
                                        </p:tav>
                                      </p:tavLst>
                                    </p:anim>
                                    <p:anim calcmode="lin" valueType="num">
                                      <p:cBhvr>
                                        <p:cTn id="8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000"/>
                                        <p:tgtEl>
                                          <p:spTgt spid="12"/>
                                        </p:tgtEl>
                                      </p:cBhvr>
                                    </p:animEffect>
                                    <p:anim calcmode="lin" valueType="num">
                                      <p:cBhvr>
                                        <p:cTn id="97" dur="2000" fill="hold"/>
                                        <p:tgtEl>
                                          <p:spTgt spid="12"/>
                                        </p:tgtEl>
                                        <p:attrNameLst>
                                          <p:attrName>ppt_w</p:attrName>
                                        </p:attrNameLst>
                                      </p:cBhvr>
                                      <p:tavLst>
                                        <p:tav tm="0" fmla="#ppt_w*sin(2.5*pi*$)">
                                          <p:val>
                                            <p:fltVal val="0"/>
                                          </p:val>
                                        </p:tav>
                                        <p:tav tm="100000">
                                          <p:val>
                                            <p:fltVal val="1"/>
                                          </p:val>
                                        </p:tav>
                                      </p:tavLst>
                                    </p:anim>
                                    <p:anim calcmode="lin" valueType="num">
                                      <p:cBhvr>
                                        <p:cTn id="9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2000"/>
                                        <p:tgtEl>
                                          <p:spTgt spid="32"/>
                                        </p:tgtEl>
                                      </p:cBhvr>
                                    </p:animEffect>
                                    <p:anim calcmode="lin" valueType="num">
                                      <p:cBhvr>
                                        <p:cTn id="109" dur="2000" fill="hold"/>
                                        <p:tgtEl>
                                          <p:spTgt spid="32"/>
                                        </p:tgtEl>
                                        <p:attrNameLst>
                                          <p:attrName>ppt_w</p:attrName>
                                        </p:attrNameLst>
                                      </p:cBhvr>
                                      <p:tavLst>
                                        <p:tav tm="0" fmla="#ppt_w*sin(2.5*pi*$)">
                                          <p:val>
                                            <p:fltVal val="0"/>
                                          </p:val>
                                        </p:tav>
                                        <p:tav tm="100000">
                                          <p:val>
                                            <p:fltVal val="1"/>
                                          </p:val>
                                        </p:tav>
                                      </p:tavLst>
                                    </p:anim>
                                    <p:anim calcmode="lin" valueType="num">
                                      <p:cBhvr>
                                        <p:cTn id="11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randombar(horizontal)">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2" grpId="0" animBg="1"/>
      <p:bldP spid="37" grpId="0" animBg="1"/>
      <p:bldP spid="29" grpId="0" animBg="1"/>
      <p:bldP spid="3" grpId="0" animBg="1"/>
      <p:bldP spid="6" grpId="0" animBg="1"/>
      <p:bldP spid="7"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Tree>
    <p:extLst>
      <p:ext uri="{BB962C8B-B14F-4D97-AF65-F5344CB8AC3E}">
        <p14:creationId xmlns:p14="http://schemas.microsoft.com/office/powerpoint/2010/main" val="222633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5661955" cy="3424107"/>
          </a:xfrm>
        </p:spPr>
        <p:txBody>
          <a:bodyPr/>
          <a:lstStyle/>
          <a:p>
            <a:r>
              <a:rPr lang="en-US" cap="none"/>
              <a:t>Introduction to QGIS and Technical Specifications.</a:t>
            </a:r>
          </a:p>
          <a:p>
            <a:r>
              <a:rPr lang="en-US" cap="none"/>
              <a:t>Install and configure a desktop version.</a:t>
            </a:r>
          </a:p>
          <a:p>
            <a:r>
              <a:rPr lang="en-US" cap="none"/>
              <a:t>Use QGIS as a GSKY client.</a:t>
            </a:r>
            <a:endParaRPr lang="en-AU" cap="none"/>
          </a:p>
          <a:p>
            <a:r>
              <a:rPr lang="en-US" cap="none"/>
              <a:t>Advanced usage of QGIS.</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3 - 7 describe the use of QGIS as GSKY client.</a:t>
            </a:r>
          </a:p>
          <a:p>
            <a:pPr marL="171450" indent="-171450" algn="just">
              <a:buFont typeface="Arial" panose="020B0604020202020204" pitchFamily="34" charset="0"/>
              <a:buChar char="•"/>
            </a:pPr>
            <a:r>
              <a:rPr lang="en-US" sz="1100"/>
              <a:t>Slides 8 - 12 describe the advanced usage of QGIS.</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QGIS in relation to using it as a GSKY client. The intention is to reduce the learning time from several hours to a few minutes, but it will not make you an expert in the use of QGIS or GSKY through QGIS.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2710678391"/>
      </p:ext>
    </p:extLst>
  </p:cSld>
  <p:clrMapOvr>
    <a:masterClrMapping/>
  </p:clrMapOvr>
  <mc:AlternateContent xmlns:mc="http://schemas.openxmlformats.org/markup-compatibility/2006">
    <mc:Choice xmlns:p14="http://schemas.microsoft.com/office/powerpoint/2010/main" Requires="p14">
      <p:transition spd="slow" p14:dur="2000" advTm="20375"/>
    </mc:Choice>
    <mc:Fallback>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QGIS</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938719"/>
          </a:xfrm>
          <a:prstGeom prst="rect">
            <a:avLst/>
          </a:prstGeom>
          <a:noFill/>
          <a:ln w="3175">
            <a:solidFill>
              <a:schemeClr val="tx1"/>
            </a:solidFill>
          </a:ln>
        </p:spPr>
        <p:txBody>
          <a:bodyPr wrap="square" rtlCol="0">
            <a:spAutoFit/>
          </a:bodyPr>
          <a:lstStyle/>
          <a:p>
            <a:pPr algn="just"/>
            <a:r>
              <a:rPr lang="en-US" sz="1100" b="1">
                <a:solidFill>
                  <a:srgbClr val="00B0F0"/>
                </a:solidFill>
              </a:rPr>
              <a:t>QGIS</a:t>
            </a:r>
            <a:r>
              <a:rPr lang="en-US" sz="1100"/>
              <a:t> is a Free and user friendly Open Source Geographic Information System (GIS) licensed under the GNU General Public License. QGIS is an official project of the Open Source Geospatial Foundation (OSGeo). It runs on Linux, Unix, Mac OSX, Windows and Android and supports numerous vector, raster, and database formats and functionalities. The latest release is QGIS 3.4 [</a:t>
            </a:r>
            <a:r>
              <a:rPr lang="en-US" sz="1100">
                <a:hlinkClick r:id="rId3"/>
              </a:rPr>
              <a:t>Ref</a:t>
            </a:r>
            <a:r>
              <a:rPr lang="en-US" sz="1100"/>
              <a:t>]</a:t>
            </a:r>
            <a:endParaRPr lang="en-AU" sz="1100"/>
          </a:p>
        </p:txBody>
      </p:sp>
      <p:sp>
        <p:nvSpPr>
          <p:cNvPr id="22" name="TextBox 21">
            <a:extLst>
              <a:ext uri="{FF2B5EF4-FFF2-40B4-BE49-F238E27FC236}">
                <a16:creationId xmlns:a16="http://schemas.microsoft.com/office/drawing/2014/main" id="{A2BBCDF4-8DCB-4B06-8B86-60BF150CE6B3}"/>
              </a:ext>
            </a:extLst>
          </p:cNvPr>
          <p:cNvSpPr txBox="1"/>
          <p:nvPr/>
        </p:nvSpPr>
        <p:spPr>
          <a:xfrm>
            <a:off x="628650" y="2303632"/>
            <a:ext cx="5076825" cy="1277273"/>
          </a:xfrm>
          <a:prstGeom prst="rect">
            <a:avLst/>
          </a:prstGeom>
          <a:noFill/>
          <a:ln w="3175">
            <a:solidFill>
              <a:schemeClr val="tx1"/>
            </a:solidFill>
          </a:ln>
        </p:spPr>
        <p:txBody>
          <a:bodyPr wrap="square" rtlCol="0">
            <a:spAutoFit/>
          </a:bodyPr>
          <a:lstStyle/>
          <a:p>
            <a:pPr algn="just"/>
            <a:r>
              <a:rPr lang="en-US" sz="1100"/>
              <a:t>In this tutorial we plan to explore the installation of </a:t>
            </a:r>
            <a:r>
              <a:rPr lang="en-US" sz="1100" b="1"/>
              <a:t>QGIS 3.4.x</a:t>
            </a:r>
            <a:r>
              <a:rPr lang="en-US" sz="1100"/>
              <a:t>, its basic usage and the use of QGIS as a GSKY client. </a:t>
            </a:r>
          </a:p>
          <a:p>
            <a:pPr algn="just"/>
            <a:endParaRPr lang="en-US" sz="1100"/>
          </a:p>
          <a:p>
            <a:pPr algn="just"/>
            <a:r>
              <a:rPr lang="en-US" sz="1100"/>
              <a:t>The last released older version of QGIS, probably deprecated soon, is 2.18.28.</a:t>
            </a:r>
          </a:p>
          <a:p>
            <a:pPr algn="just"/>
            <a:endParaRPr lang="en-US" sz="1100"/>
          </a:p>
          <a:p>
            <a:pPr algn="just"/>
            <a:r>
              <a:rPr lang="en-US" sz="1100"/>
              <a:t>The one integrated into NCI’s VDI is v 2.14.8. There are problems with the older versions to use them as GSKY clients.</a:t>
            </a:r>
            <a:endParaRPr lang="en-AU" sz="1100"/>
          </a:p>
        </p:txBody>
      </p:sp>
      <p:grpSp>
        <p:nvGrpSpPr>
          <p:cNvPr id="9" name="Group 8">
            <a:extLst>
              <a:ext uri="{FF2B5EF4-FFF2-40B4-BE49-F238E27FC236}">
                <a16:creationId xmlns:a16="http://schemas.microsoft.com/office/drawing/2014/main" id="{EEC26358-5AB6-4759-A742-B873EA4BB900}"/>
              </a:ext>
            </a:extLst>
          </p:cNvPr>
          <p:cNvGrpSpPr/>
          <p:nvPr/>
        </p:nvGrpSpPr>
        <p:grpSpPr>
          <a:xfrm>
            <a:off x="6096000" y="1162050"/>
            <a:ext cx="3619500" cy="4493538"/>
            <a:chOff x="6096000" y="1162050"/>
            <a:chExt cx="3619500" cy="4493538"/>
          </a:xfrm>
        </p:grpSpPr>
        <p:sp>
          <p:nvSpPr>
            <p:cNvPr id="2" name="TextBox 1">
              <a:extLst>
                <a:ext uri="{FF2B5EF4-FFF2-40B4-BE49-F238E27FC236}">
                  <a16:creationId xmlns:a16="http://schemas.microsoft.com/office/drawing/2014/main" id="{CAD48992-30CA-47C0-A846-624E2AE8700F}"/>
                </a:ext>
              </a:extLst>
            </p:cNvPr>
            <p:cNvSpPr txBox="1"/>
            <p:nvPr/>
          </p:nvSpPr>
          <p:spPr>
            <a:xfrm>
              <a:off x="6096000" y="1162050"/>
              <a:ext cx="3619500" cy="4493538"/>
            </a:xfrm>
            <a:prstGeom prst="rect">
              <a:avLst/>
            </a:prstGeom>
            <a:noFill/>
            <a:ln w="3175">
              <a:solidFill>
                <a:schemeClr val="tx1"/>
              </a:solidFill>
            </a:ln>
          </p:spPr>
          <p:txBody>
            <a:bodyPr wrap="square" rtlCol="0">
              <a:spAutoFit/>
            </a:bodyPr>
            <a:lstStyle/>
            <a:p>
              <a:pPr algn="just"/>
              <a:r>
                <a:rPr lang="en-US" sz="1100" b="1">
                  <a:solidFill>
                    <a:srgbClr val="00B0F0"/>
                  </a:solidFill>
                </a:rPr>
                <a:t>TECHNICAL</a:t>
              </a:r>
            </a:p>
            <a:p>
              <a:pPr algn="just"/>
              <a:endParaRPr lang="en-US" sz="1100"/>
            </a:p>
            <a:p>
              <a:pPr algn="just"/>
              <a:endParaRPr lang="en-US" sz="1100"/>
            </a:p>
            <a:p>
              <a:pPr algn="just"/>
              <a:endParaRPr lang="en-US" sz="1100"/>
            </a:p>
            <a:p>
              <a:pPr algn="just"/>
              <a:r>
                <a:rPr lang="en-US" sz="1100"/>
                <a:t>[</a:t>
              </a:r>
              <a:r>
                <a:rPr lang="en-US" sz="900">
                  <a:hlinkClick r:id="rId4"/>
                </a:rPr>
                <a:t>Ref</a:t>
              </a:r>
              <a:r>
                <a:rPr lang="en-US" sz="1100"/>
                <a:t>]</a:t>
              </a:r>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br>
                <a:rPr lang="en-US" sz="1100"/>
              </a:br>
              <a:r>
                <a:rPr lang="en-US" sz="1100"/>
                <a:t>QGIS is developed using the </a:t>
              </a:r>
              <a:r>
                <a:rPr lang="en-US" sz="1100">
                  <a:hlinkClick r:id="rId5"/>
                </a:rPr>
                <a:t>Qt toolkit</a:t>
              </a:r>
              <a:r>
                <a:rPr lang="en-US" sz="1100"/>
                <a:t> and C++.</a:t>
              </a:r>
            </a:p>
            <a:p>
              <a:pPr algn="just"/>
              <a:endParaRPr lang="en-US" sz="1100"/>
            </a:p>
            <a:p>
              <a:pPr algn="just"/>
              <a:r>
                <a:rPr lang="en-US" sz="1100"/>
                <a:t>QGIS supports a number of raster , vector and mesh data formats, with new support easily added using the plugin architecture.</a:t>
              </a:r>
            </a:p>
            <a:p>
              <a:pPr algn="just"/>
              <a:endParaRPr lang="en-US" sz="1100"/>
            </a:p>
            <a:p>
              <a:pPr algn="just"/>
              <a:r>
                <a:rPr lang="en-US" sz="1100">
                  <a:hlinkClick r:id="rId6"/>
                </a:rPr>
                <a:t>Read</a:t>
              </a:r>
              <a:r>
                <a:rPr lang="en-US" sz="1100"/>
                <a:t> more about QGIS and the supported data formats.</a:t>
              </a:r>
            </a:p>
            <a:p>
              <a:pPr algn="just"/>
              <a:endParaRPr lang="en-US" sz="1100"/>
            </a:p>
            <a:p>
              <a:pPr algn="just"/>
              <a:r>
                <a:rPr lang="en-US" sz="1100">
                  <a:hlinkClick r:id="rId7"/>
                </a:rPr>
                <a:t>Clone the GitHub Repo</a:t>
              </a:r>
              <a:endParaRPr lang="en-US" sz="1100"/>
            </a:p>
            <a:p>
              <a:pPr algn="just"/>
              <a:endParaRPr lang="en-AU" sz="1100"/>
            </a:p>
          </p:txBody>
        </p:sp>
        <p:pic>
          <p:nvPicPr>
            <p:cNvPr id="3" name="Picture 2">
              <a:extLst>
                <a:ext uri="{FF2B5EF4-FFF2-40B4-BE49-F238E27FC236}">
                  <a16:creationId xmlns:a16="http://schemas.microsoft.com/office/drawing/2014/main" id="{6C44389C-9CB1-423D-A6C9-376C53C381AD}"/>
                </a:ext>
              </a:extLst>
            </p:cNvPr>
            <p:cNvPicPr>
              <a:picLocks noChangeAspect="1"/>
            </p:cNvPicPr>
            <p:nvPr/>
          </p:nvPicPr>
          <p:blipFill>
            <a:blip r:embed="rId8"/>
            <a:stretch>
              <a:fillRect/>
            </a:stretch>
          </p:blipFill>
          <p:spPr>
            <a:xfrm>
              <a:off x="6278562" y="1384134"/>
              <a:ext cx="2261281" cy="416552"/>
            </a:xfrm>
            <a:prstGeom prst="rect">
              <a:avLst/>
            </a:prstGeom>
          </p:spPr>
        </p:pic>
        <p:pic>
          <p:nvPicPr>
            <p:cNvPr id="8" name="Picture 7">
              <a:extLst>
                <a:ext uri="{FF2B5EF4-FFF2-40B4-BE49-F238E27FC236}">
                  <a16:creationId xmlns:a16="http://schemas.microsoft.com/office/drawing/2014/main" id="{02528A1A-D8F7-41FF-B8E6-30D2F33C2017}"/>
                </a:ext>
              </a:extLst>
            </p:cNvPr>
            <p:cNvPicPr>
              <a:picLocks noChangeAspect="1"/>
            </p:cNvPicPr>
            <p:nvPr/>
          </p:nvPicPr>
          <p:blipFill>
            <a:blip r:embed="rId9"/>
            <a:stretch>
              <a:fillRect/>
            </a:stretch>
          </p:blipFill>
          <p:spPr>
            <a:xfrm>
              <a:off x="6278562" y="2289212"/>
              <a:ext cx="3310922" cy="162146"/>
            </a:xfrm>
            <a:prstGeom prst="rect">
              <a:avLst/>
            </a:prstGeom>
          </p:spPr>
        </p:pic>
        <p:pic>
          <p:nvPicPr>
            <p:cNvPr id="10" name="Picture 9">
              <a:extLst>
                <a:ext uri="{FF2B5EF4-FFF2-40B4-BE49-F238E27FC236}">
                  <a16:creationId xmlns:a16="http://schemas.microsoft.com/office/drawing/2014/main" id="{EF08905C-DD62-4819-957B-708476A87C7F}"/>
                </a:ext>
              </a:extLst>
            </p:cNvPr>
            <p:cNvPicPr>
              <a:picLocks noChangeAspect="1"/>
            </p:cNvPicPr>
            <p:nvPr/>
          </p:nvPicPr>
          <p:blipFill>
            <a:blip r:embed="rId10"/>
            <a:stretch>
              <a:fillRect/>
            </a:stretch>
          </p:blipFill>
          <p:spPr>
            <a:xfrm>
              <a:off x="6262234" y="2046022"/>
              <a:ext cx="3262882" cy="119691"/>
            </a:xfrm>
            <a:prstGeom prst="rect">
              <a:avLst/>
            </a:prstGeom>
          </p:spPr>
        </p:pic>
        <p:pic>
          <p:nvPicPr>
            <p:cNvPr id="15" name="Picture 14">
              <a:extLst>
                <a:ext uri="{FF2B5EF4-FFF2-40B4-BE49-F238E27FC236}">
                  <a16:creationId xmlns:a16="http://schemas.microsoft.com/office/drawing/2014/main" id="{73297F87-DC97-453F-A390-5ED26EF82F33}"/>
                </a:ext>
              </a:extLst>
            </p:cNvPr>
            <p:cNvPicPr>
              <a:picLocks noChangeAspect="1"/>
            </p:cNvPicPr>
            <p:nvPr/>
          </p:nvPicPr>
          <p:blipFill>
            <a:blip r:embed="rId11"/>
            <a:stretch>
              <a:fillRect/>
            </a:stretch>
          </p:blipFill>
          <p:spPr>
            <a:xfrm>
              <a:off x="6294890" y="2458836"/>
              <a:ext cx="3246554" cy="161546"/>
            </a:xfrm>
            <a:prstGeom prst="rect">
              <a:avLst/>
            </a:prstGeom>
          </p:spPr>
        </p:pic>
        <p:pic>
          <p:nvPicPr>
            <p:cNvPr id="23" name="Picture 22">
              <a:extLst>
                <a:ext uri="{FF2B5EF4-FFF2-40B4-BE49-F238E27FC236}">
                  <a16:creationId xmlns:a16="http://schemas.microsoft.com/office/drawing/2014/main" id="{2D55D386-BEC4-4293-A8B0-E2CFE15693AC}"/>
                </a:ext>
              </a:extLst>
            </p:cNvPr>
            <p:cNvPicPr>
              <a:picLocks noChangeAspect="1"/>
            </p:cNvPicPr>
            <p:nvPr/>
          </p:nvPicPr>
          <p:blipFill>
            <a:blip r:embed="rId12"/>
            <a:stretch>
              <a:fillRect/>
            </a:stretch>
          </p:blipFill>
          <p:spPr>
            <a:xfrm>
              <a:off x="6298972" y="2184900"/>
              <a:ext cx="3240000" cy="84156"/>
            </a:xfrm>
            <a:prstGeom prst="rect">
              <a:avLst/>
            </a:prstGeom>
          </p:spPr>
        </p:pic>
        <p:pic>
          <p:nvPicPr>
            <p:cNvPr id="24" name="Picture 23">
              <a:extLst>
                <a:ext uri="{FF2B5EF4-FFF2-40B4-BE49-F238E27FC236}">
                  <a16:creationId xmlns:a16="http://schemas.microsoft.com/office/drawing/2014/main" id="{9CFB9E08-2EF6-4E2F-AB42-4AF005A84882}"/>
                </a:ext>
              </a:extLst>
            </p:cNvPr>
            <p:cNvPicPr>
              <a:picLocks noChangeAspect="1"/>
            </p:cNvPicPr>
            <p:nvPr/>
          </p:nvPicPr>
          <p:blipFill>
            <a:blip r:embed="rId13"/>
            <a:stretch>
              <a:fillRect/>
            </a:stretch>
          </p:blipFill>
          <p:spPr>
            <a:xfrm>
              <a:off x="6294890" y="2765119"/>
              <a:ext cx="2261281" cy="991399"/>
            </a:xfrm>
            <a:prstGeom prst="rect">
              <a:avLst/>
            </a:prstGeom>
          </p:spPr>
        </p:pic>
      </p:grpSp>
      <p:sp>
        <p:nvSpPr>
          <p:cNvPr id="26" name="TextBox 25">
            <a:extLst>
              <a:ext uri="{FF2B5EF4-FFF2-40B4-BE49-F238E27FC236}">
                <a16:creationId xmlns:a16="http://schemas.microsoft.com/office/drawing/2014/main" id="{10C88B3C-9262-4B59-B243-322426C1435E}"/>
              </a:ext>
            </a:extLst>
          </p:cNvPr>
          <p:cNvSpPr txBox="1"/>
          <p:nvPr/>
        </p:nvSpPr>
        <p:spPr>
          <a:xfrm>
            <a:off x="628651" y="3624952"/>
            <a:ext cx="2473778" cy="754053"/>
          </a:xfrm>
          <a:prstGeom prst="rect">
            <a:avLst/>
          </a:prstGeom>
          <a:noFill/>
          <a:ln w="3175">
            <a:solidFill>
              <a:schemeClr val="tx1"/>
            </a:solidFill>
          </a:ln>
        </p:spPr>
        <p:txBody>
          <a:bodyPr wrap="square" rtlCol="0">
            <a:spAutoFit/>
          </a:bodyPr>
          <a:lstStyle/>
          <a:p>
            <a:r>
              <a:rPr lang="en-US" sz="1200">
                <a:hlinkClick r:id="rId14"/>
              </a:rPr>
              <a:t>https://download.qgis.org/</a:t>
            </a:r>
          </a:p>
          <a:p>
            <a:r>
              <a:rPr lang="en-US" sz="1200" b="1"/>
              <a:t>Download QGIS</a:t>
            </a:r>
            <a:r>
              <a:rPr lang="en-US" sz="1200"/>
              <a:t> for your platform. Binary packages (installers)</a:t>
            </a:r>
          </a:p>
          <a:p>
            <a:pPr algn="l"/>
            <a:endParaRPr lang="en-AU" sz="700"/>
          </a:p>
        </p:txBody>
      </p:sp>
      <p:pic>
        <p:nvPicPr>
          <p:cNvPr id="28" name="Picture 27">
            <a:hlinkClick r:id="rId15"/>
            <a:extLst>
              <a:ext uri="{FF2B5EF4-FFF2-40B4-BE49-F238E27FC236}">
                <a16:creationId xmlns:a16="http://schemas.microsoft.com/office/drawing/2014/main" id="{1FDF2027-3CD3-480A-AE6C-B3DA3B4D5364}"/>
              </a:ext>
            </a:extLst>
          </p:cNvPr>
          <p:cNvPicPr>
            <a:picLocks noChangeAspect="1"/>
          </p:cNvPicPr>
          <p:nvPr/>
        </p:nvPicPr>
        <p:blipFill>
          <a:blip r:embed="rId16"/>
          <a:stretch>
            <a:fillRect/>
          </a:stretch>
        </p:blipFill>
        <p:spPr>
          <a:xfrm>
            <a:off x="3142570" y="3624952"/>
            <a:ext cx="2562905" cy="402237"/>
          </a:xfrm>
          <a:prstGeom prst="rect">
            <a:avLst/>
          </a:prstGeom>
        </p:spPr>
      </p:pic>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First and/or Clean Installation</a:t>
            </a:r>
            <a:endParaRPr lang="en-AU" b="1"/>
          </a:p>
        </p:txBody>
      </p:sp>
    </p:spTree>
    <p:custDataLst>
      <p:tags r:id="rId1"/>
    </p:custDataLst>
    <p:extLst>
      <p:ext uri="{BB962C8B-B14F-4D97-AF65-F5344CB8AC3E}">
        <p14:creationId xmlns:p14="http://schemas.microsoft.com/office/powerpoint/2010/main" val="258106083"/>
      </p:ext>
    </p:extLst>
  </p:cSld>
  <p:clrMapOvr>
    <a:masterClrMapping/>
  </p:clrMapOvr>
  <mc:AlternateContent xmlns:mc="http://schemas.openxmlformats.org/markup-compatibility/2006">
    <mc:Choice xmlns:p14="http://schemas.microsoft.com/office/powerpoint/2010/main" Requires="p14">
      <p:transition spd="slow" p14:dur="2000" advTm="54311"/>
    </mc:Choice>
    <mc:Fallback>
      <p:transition spd="slow" advTm="5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and Install</a:t>
            </a:r>
          </a:p>
        </p:txBody>
      </p:sp>
      <p:sp>
        <p:nvSpPr>
          <p:cNvPr id="6" name="TextBox 5">
            <a:extLst>
              <a:ext uri="{FF2B5EF4-FFF2-40B4-BE49-F238E27FC236}">
                <a16:creationId xmlns:a16="http://schemas.microsoft.com/office/drawing/2014/main" id="{4C1AE502-78D1-4B88-AED0-772AE9D9F8F8}"/>
              </a:ext>
            </a:extLst>
          </p:cNvPr>
          <p:cNvSpPr txBox="1"/>
          <p:nvPr/>
        </p:nvSpPr>
        <p:spPr>
          <a:xfrm>
            <a:off x="627635" y="1133400"/>
            <a:ext cx="2441121" cy="430887"/>
          </a:xfrm>
          <a:prstGeom prst="rect">
            <a:avLst/>
          </a:prstGeom>
          <a:noFill/>
          <a:ln w="3175">
            <a:noFill/>
          </a:ln>
        </p:spPr>
        <p:txBody>
          <a:bodyPr wrap="square" rtlCol="0">
            <a:spAutoFit/>
          </a:bodyPr>
          <a:lstStyle/>
          <a:p>
            <a:pPr marL="228600" indent="-228600" algn="just">
              <a:buAutoNum type="arabicPeriod"/>
            </a:pPr>
            <a:r>
              <a:rPr lang="en-US" sz="1100"/>
              <a:t>Download the installation package</a:t>
            </a:r>
          </a:p>
          <a:p>
            <a:pPr lvl="1" algn="just"/>
            <a:r>
              <a:rPr lang="en-US" sz="1100"/>
              <a:t>- Double click the saved file.</a:t>
            </a:r>
            <a:endParaRPr lang="en-AU" sz="1100"/>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Configure the Project Properties</a:t>
            </a:r>
            <a:endParaRPr lang="en-AU" b="1"/>
          </a:p>
        </p:txBody>
      </p:sp>
      <p:pic>
        <p:nvPicPr>
          <p:cNvPr id="8" name="Picture 7">
            <a:hlinkClick r:id="rId3"/>
            <a:extLst>
              <a:ext uri="{FF2B5EF4-FFF2-40B4-BE49-F238E27FC236}">
                <a16:creationId xmlns:a16="http://schemas.microsoft.com/office/drawing/2014/main" id="{62A2D837-3B15-44B5-8F74-668C0D7A45FA}"/>
              </a:ext>
            </a:extLst>
          </p:cNvPr>
          <p:cNvPicPr>
            <a:picLocks noChangeAspect="1"/>
          </p:cNvPicPr>
          <p:nvPr/>
        </p:nvPicPr>
        <p:blipFill>
          <a:blip r:embed="rId4"/>
          <a:stretch>
            <a:fillRect/>
          </a:stretch>
        </p:blipFill>
        <p:spPr>
          <a:xfrm>
            <a:off x="3265034" y="1162050"/>
            <a:ext cx="2562905" cy="402237"/>
          </a:xfrm>
          <a:prstGeom prst="rect">
            <a:avLst/>
          </a:prstGeom>
        </p:spPr>
      </p:pic>
      <p:pic>
        <p:nvPicPr>
          <p:cNvPr id="2" name="Picture 1">
            <a:extLst>
              <a:ext uri="{FF2B5EF4-FFF2-40B4-BE49-F238E27FC236}">
                <a16:creationId xmlns:a16="http://schemas.microsoft.com/office/drawing/2014/main" id="{09F2DED6-5902-4219-9AB4-194D22601D51}"/>
              </a:ext>
            </a:extLst>
          </p:cNvPr>
          <p:cNvPicPr>
            <a:picLocks noChangeAspect="1"/>
          </p:cNvPicPr>
          <p:nvPr/>
        </p:nvPicPr>
        <p:blipFill>
          <a:blip r:embed="rId5"/>
          <a:stretch>
            <a:fillRect/>
          </a:stretch>
        </p:blipFill>
        <p:spPr>
          <a:xfrm>
            <a:off x="3265034" y="1592937"/>
            <a:ext cx="2342857" cy="219048"/>
          </a:xfrm>
          <a:prstGeom prst="rect">
            <a:avLst/>
          </a:prstGeom>
        </p:spPr>
      </p:pic>
      <p:sp>
        <p:nvSpPr>
          <p:cNvPr id="3" name="Rectangle 2">
            <a:extLst>
              <a:ext uri="{FF2B5EF4-FFF2-40B4-BE49-F238E27FC236}">
                <a16:creationId xmlns:a16="http://schemas.microsoft.com/office/drawing/2014/main" id="{04B8BCFA-9393-4056-8CB0-567BBC1C6A1E}"/>
              </a:ext>
            </a:extLst>
          </p:cNvPr>
          <p:cNvSpPr/>
          <p:nvPr/>
        </p:nvSpPr>
        <p:spPr>
          <a:xfrm>
            <a:off x="3265034" y="1564287"/>
            <a:ext cx="2562905" cy="24769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92FF6AF-0ED4-476C-B08D-70DB7F4E5F65}"/>
              </a:ext>
            </a:extLst>
          </p:cNvPr>
          <p:cNvPicPr>
            <a:picLocks noChangeAspect="1"/>
          </p:cNvPicPr>
          <p:nvPr/>
        </p:nvPicPr>
        <p:blipFill>
          <a:blip r:embed="rId6"/>
          <a:stretch>
            <a:fillRect/>
          </a:stretch>
        </p:blipFill>
        <p:spPr>
          <a:xfrm>
            <a:off x="6074573" y="1162050"/>
            <a:ext cx="3011648" cy="2327460"/>
          </a:xfrm>
          <a:prstGeom prst="rect">
            <a:avLst/>
          </a:prstGeom>
        </p:spPr>
      </p:pic>
      <p:sp>
        <p:nvSpPr>
          <p:cNvPr id="10" name="Rectangle 9">
            <a:extLst>
              <a:ext uri="{FF2B5EF4-FFF2-40B4-BE49-F238E27FC236}">
                <a16:creationId xmlns:a16="http://schemas.microsoft.com/office/drawing/2014/main" id="{083F039C-B8C2-4C25-BB9A-A645416FDFB9}"/>
              </a:ext>
            </a:extLst>
          </p:cNvPr>
          <p:cNvSpPr/>
          <p:nvPr/>
        </p:nvSpPr>
        <p:spPr>
          <a:xfrm>
            <a:off x="8035643" y="3295606"/>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48132FE2-AFF4-4696-A9FB-F6E31B62AE84}"/>
              </a:ext>
            </a:extLst>
          </p:cNvPr>
          <p:cNvPicPr>
            <a:picLocks noChangeAspect="1"/>
          </p:cNvPicPr>
          <p:nvPr/>
        </p:nvPicPr>
        <p:blipFill>
          <a:blip r:embed="rId7"/>
          <a:stretch>
            <a:fillRect/>
          </a:stretch>
        </p:blipFill>
        <p:spPr>
          <a:xfrm>
            <a:off x="6074573" y="1162050"/>
            <a:ext cx="3011648" cy="2334182"/>
          </a:xfrm>
          <a:prstGeom prst="rect">
            <a:avLst/>
          </a:prstGeom>
        </p:spPr>
      </p:pic>
      <p:sp>
        <p:nvSpPr>
          <p:cNvPr id="12" name="Rectangle 11">
            <a:extLst>
              <a:ext uri="{FF2B5EF4-FFF2-40B4-BE49-F238E27FC236}">
                <a16:creationId xmlns:a16="http://schemas.microsoft.com/office/drawing/2014/main" id="{75CB1519-878C-43A6-BEE1-EA7FFD22A61B}"/>
              </a:ext>
            </a:extLst>
          </p:cNvPr>
          <p:cNvSpPr/>
          <p:nvPr/>
        </p:nvSpPr>
        <p:spPr>
          <a:xfrm>
            <a:off x="8051545" y="3324027"/>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FE85E0A-51AE-4EA4-86D7-7ECBFF11FBDB}"/>
              </a:ext>
            </a:extLst>
          </p:cNvPr>
          <p:cNvPicPr>
            <a:picLocks noChangeAspect="1"/>
          </p:cNvPicPr>
          <p:nvPr/>
        </p:nvPicPr>
        <p:blipFill>
          <a:blip r:embed="rId8"/>
          <a:stretch>
            <a:fillRect/>
          </a:stretch>
        </p:blipFill>
        <p:spPr>
          <a:xfrm>
            <a:off x="6074573" y="1162050"/>
            <a:ext cx="3014219" cy="2334182"/>
          </a:xfrm>
          <a:prstGeom prst="rect">
            <a:avLst/>
          </a:prstGeom>
        </p:spPr>
      </p:pic>
      <p:sp>
        <p:nvSpPr>
          <p:cNvPr id="13" name="Rectangle 12">
            <a:extLst>
              <a:ext uri="{FF2B5EF4-FFF2-40B4-BE49-F238E27FC236}">
                <a16:creationId xmlns:a16="http://schemas.microsoft.com/office/drawing/2014/main" id="{62A196E5-7B5D-45E9-9CB2-D29CBFE96CB3}"/>
              </a:ext>
            </a:extLst>
          </p:cNvPr>
          <p:cNvSpPr/>
          <p:nvPr/>
        </p:nvSpPr>
        <p:spPr>
          <a:xfrm>
            <a:off x="8048974" y="3304806"/>
            <a:ext cx="432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46C99E92-76EA-4EFE-93E7-983AD6CBA4F0}"/>
              </a:ext>
            </a:extLst>
          </p:cNvPr>
          <p:cNvPicPr>
            <a:picLocks noChangeAspect="1"/>
          </p:cNvPicPr>
          <p:nvPr/>
        </p:nvPicPr>
        <p:blipFill>
          <a:blip r:embed="rId9"/>
          <a:stretch>
            <a:fillRect/>
          </a:stretch>
        </p:blipFill>
        <p:spPr>
          <a:xfrm>
            <a:off x="6074573" y="1162050"/>
            <a:ext cx="2988897" cy="2331462"/>
          </a:xfrm>
          <a:prstGeom prst="rect">
            <a:avLst/>
          </a:prstGeom>
        </p:spPr>
      </p:pic>
      <p:sp>
        <p:nvSpPr>
          <p:cNvPr id="22" name="TextBox 21">
            <a:extLst>
              <a:ext uri="{FF2B5EF4-FFF2-40B4-BE49-F238E27FC236}">
                <a16:creationId xmlns:a16="http://schemas.microsoft.com/office/drawing/2014/main" id="{39F968A2-E21A-48EF-87B4-B7FE18E200F5}"/>
              </a:ext>
            </a:extLst>
          </p:cNvPr>
          <p:cNvSpPr txBox="1"/>
          <p:nvPr/>
        </p:nvSpPr>
        <p:spPr>
          <a:xfrm>
            <a:off x="627635" y="2150539"/>
            <a:ext cx="2441121" cy="261610"/>
          </a:xfrm>
          <a:prstGeom prst="rect">
            <a:avLst/>
          </a:prstGeom>
          <a:noFill/>
          <a:ln w="3175">
            <a:noFill/>
          </a:ln>
        </p:spPr>
        <p:txBody>
          <a:bodyPr wrap="square" rtlCol="0">
            <a:spAutoFit/>
          </a:bodyPr>
          <a:lstStyle/>
          <a:p>
            <a:pPr algn="just"/>
            <a:r>
              <a:rPr lang="en-US" sz="1100"/>
              <a:t>2. Launch the software</a:t>
            </a:r>
            <a:endParaRPr lang="en-AU" sz="1100"/>
          </a:p>
        </p:txBody>
      </p:sp>
      <p:pic>
        <p:nvPicPr>
          <p:cNvPr id="24" name="Picture 23">
            <a:extLst>
              <a:ext uri="{FF2B5EF4-FFF2-40B4-BE49-F238E27FC236}">
                <a16:creationId xmlns:a16="http://schemas.microsoft.com/office/drawing/2014/main" id="{61578D85-3C0C-4BED-8608-D2C099628768}"/>
              </a:ext>
            </a:extLst>
          </p:cNvPr>
          <p:cNvPicPr>
            <a:picLocks noChangeAspect="1"/>
          </p:cNvPicPr>
          <p:nvPr/>
        </p:nvPicPr>
        <p:blipFill>
          <a:blip r:embed="rId10"/>
          <a:stretch>
            <a:fillRect/>
          </a:stretch>
        </p:blipFill>
        <p:spPr>
          <a:xfrm>
            <a:off x="3251248" y="1941423"/>
            <a:ext cx="1295238" cy="514286"/>
          </a:xfrm>
          <a:prstGeom prst="rect">
            <a:avLst/>
          </a:prstGeom>
        </p:spPr>
      </p:pic>
      <p:pic>
        <p:nvPicPr>
          <p:cNvPr id="25" name="Picture 24">
            <a:extLst>
              <a:ext uri="{FF2B5EF4-FFF2-40B4-BE49-F238E27FC236}">
                <a16:creationId xmlns:a16="http://schemas.microsoft.com/office/drawing/2014/main" id="{FFCBB4EA-3106-4BA0-833C-4F8FC6C2FDEB}"/>
              </a:ext>
            </a:extLst>
          </p:cNvPr>
          <p:cNvPicPr>
            <a:picLocks noChangeAspect="1"/>
          </p:cNvPicPr>
          <p:nvPr/>
        </p:nvPicPr>
        <p:blipFill>
          <a:blip r:embed="rId11"/>
          <a:stretch>
            <a:fillRect/>
          </a:stretch>
        </p:blipFill>
        <p:spPr>
          <a:xfrm>
            <a:off x="3250233" y="2446184"/>
            <a:ext cx="314286" cy="266667"/>
          </a:xfrm>
          <a:prstGeom prst="rect">
            <a:avLst/>
          </a:prstGeom>
        </p:spPr>
      </p:pic>
      <p:sp>
        <p:nvSpPr>
          <p:cNvPr id="28" name="TextBox 27">
            <a:extLst>
              <a:ext uri="{FF2B5EF4-FFF2-40B4-BE49-F238E27FC236}">
                <a16:creationId xmlns:a16="http://schemas.microsoft.com/office/drawing/2014/main" id="{1719FB16-AAD0-4DCF-A076-E3DE4DD338D4}"/>
              </a:ext>
            </a:extLst>
          </p:cNvPr>
          <p:cNvSpPr txBox="1"/>
          <p:nvPr/>
        </p:nvSpPr>
        <p:spPr>
          <a:xfrm>
            <a:off x="6995765" y="3760743"/>
            <a:ext cx="3159042" cy="769441"/>
          </a:xfrm>
          <a:prstGeom prst="rect">
            <a:avLst/>
          </a:prstGeom>
          <a:noFill/>
          <a:ln w="3175">
            <a:noFill/>
          </a:ln>
        </p:spPr>
        <p:txBody>
          <a:bodyPr wrap="square" rtlCol="0">
            <a:spAutoFit/>
          </a:bodyPr>
          <a:lstStyle/>
          <a:p>
            <a:pPr algn="just"/>
            <a:r>
              <a:rPr lang="en-US" sz="1100" b="1"/>
              <a:t>TIP: </a:t>
            </a:r>
            <a:r>
              <a:rPr lang="en-US" sz="1100"/>
              <a:t>For a clean start, delete the cache and previous settings, if any. This is useful if you re-install QGIS. It can be done at any time to discard previously cached images and settings for a clean start.</a:t>
            </a:r>
            <a:endParaRPr lang="en-AU" sz="1100"/>
          </a:p>
        </p:txBody>
      </p:sp>
      <p:sp>
        <p:nvSpPr>
          <p:cNvPr id="29" name="TextBox 28">
            <a:extLst>
              <a:ext uri="{FF2B5EF4-FFF2-40B4-BE49-F238E27FC236}">
                <a16:creationId xmlns:a16="http://schemas.microsoft.com/office/drawing/2014/main" id="{4504A0AB-9B13-4C19-A3FB-46F29EC1BFF1}"/>
              </a:ext>
            </a:extLst>
          </p:cNvPr>
          <p:cNvSpPr txBox="1"/>
          <p:nvPr/>
        </p:nvSpPr>
        <p:spPr>
          <a:xfrm>
            <a:off x="6995765" y="4554894"/>
            <a:ext cx="3123161" cy="415498"/>
          </a:xfrm>
          <a:prstGeom prst="rect">
            <a:avLst/>
          </a:prstGeom>
          <a:noFill/>
          <a:ln w="3175">
            <a:solidFill>
              <a:schemeClr val="tx1"/>
            </a:solidFill>
          </a:ln>
        </p:spPr>
        <p:txBody>
          <a:bodyPr wrap="square" rtlCol="0">
            <a:spAutoFit/>
          </a:bodyPr>
          <a:lstStyle/>
          <a:p>
            <a:r>
              <a:rPr lang="en-US" sz="1050"/>
              <a:t>Delete or rename this dir: </a:t>
            </a:r>
            <a:r>
              <a:rPr lang="nn-NO" sz="1050">
                <a:solidFill>
                  <a:srgbClr val="0070C0"/>
                </a:solidFill>
              </a:rPr>
              <a:t>C:\Users\userID\AppData\Roaming\QGIS</a:t>
            </a:r>
            <a:endParaRPr lang="en-AU" sz="1050">
              <a:solidFill>
                <a:srgbClr val="0070C0"/>
              </a:solidFill>
            </a:endParaRPr>
          </a:p>
        </p:txBody>
      </p:sp>
      <p:sp>
        <p:nvSpPr>
          <p:cNvPr id="18" name="Rectangle 17">
            <a:extLst>
              <a:ext uri="{FF2B5EF4-FFF2-40B4-BE49-F238E27FC236}">
                <a16:creationId xmlns:a16="http://schemas.microsoft.com/office/drawing/2014/main" id="{8A760107-1D26-43EC-A0CE-68E54480F387}"/>
              </a:ext>
            </a:extLst>
          </p:cNvPr>
          <p:cNvSpPr/>
          <p:nvPr/>
        </p:nvSpPr>
        <p:spPr>
          <a:xfrm>
            <a:off x="8048974" y="3312757"/>
            <a:ext cx="468000" cy="14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DD8CFDCF-4765-4F84-B0CC-880EA9274889}"/>
              </a:ext>
            </a:extLst>
          </p:cNvPr>
          <p:cNvPicPr>
            <a:picLocks noChangeAspect="1"/>
          </p:cNvPicPr>
          <p:nvPr/>
        </p:nvPicPr>
        <p:blipFill>
          <a:blip r:embed="rId12"/>
          <a:stretch>
            <a:fillRect/>
          </a:stretch>
        </p:blipFill>
        <p:spPr>
          <a:xfrm>
            <a:off x="6074573" y="1162050"/>
            <a:ext cx="3004122" cy="2328348"/>
          </a:xfrm>
          <a:prstGeom prst="rect">
            <a:avLst/>
          </a:prstGeom>
        </p:spPr>
      </p:pic>
      <p:pic>
        <p:nvPicPr>
          <p:cNvPr id="21" name="Picture 20">
            <a:extLst>
              <a:ext uri="{FF2B5EF4-FFF2-40B4-BE49-F238E27FC236}">
                <a16:creationId xmlns:a16="http://schemas.microsoft.com/office/drawing/2014/main" id="{4060E736-D2C4-4159-8D76-691E2808C6E5}"/>
              </a:ext>
            </a:extLst>
          </p:cNvPr>
          <p:cNvPicPr>
            <a:picLocks noChangeAspect="1"/>
          </p:cNvPicPr>
          <p:nvPr/>
        </p:nvPicPr>
        <p:blipFill>
          <a:blip r:embed="rId13"/>
          <a:stretch>
            <a:fillRect/>
          </a:stretch>
        </p:blipFill>
        <p:spPr>
          <a:xfrm>
            <a:off x="6074573" y="1162050"/>
            <a:ext cx="3014219" cy="2334182"/>
          </a:xfrm>
          <a:prstGeom prst="rect">
            <a:avLst/>
          </a:prstGeom>
          <a:ln w="3175">
            <a:solidFill>
              <a:schemeClr val="tx1"/>
            </a:solidFill>
          </a:ln>
        </p:spPr>
      </p:pic>
      <p:sp>
        <p:nvSpPr>
          <p:cNvPr id="20" name="Rectangle 19">
            <a:extLst>
              <a:ext uri="{FF2B5EF4-FFF2-40B4-BE49-F238E27FC236}">
                <a16:creationId xmlns:a16="http://schemas.microsoft.com/office/drawing/2014/main" id="{8443C81E-5BCC-488F-973A-EB87FDA468BC}"/>
              </a:ext>
            </a:extLst>
          </p:cNvPr>
          <p:cNvSpPr/>
          <p:nvPr/>
        </p:nvSpPr>
        <p:spPr>
          <a:xfrm>
            <a:off x="8035643" y="3308482"/>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F6D7B42F-19BE-46BE-979F-CBA29E55102B}"/>
              </a:ext>
            </a:extLst>
          </p:cNvPr>
          <p:cNvSpPr/>
          <p:nvPr/>
        </p:nvSpPr>
        <p:spPr>
          <a:xfrm>
            <a:off x="7661802" y="3366966"/>
            <a:ext cx="1512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B869B5D-3AF0-4CD2-95B2-BEEF301C28D2}"/>
              </a:ext>
            </a:extLst>
          </p:cNvPr>
          <p:cNvPicPr>
            <a:picLocks noChangeAspect="1"/>
          </p:cNvPicPr>
          <p:nvPr/>
        </p:nvPicPr>
        <p:blipFill>
          <a:blip r:embed="rId14"/>
          <a:stretch>
            <a:fillRect/>
          </a:stretch>
        </p:blipFill>
        <p:spPr>
          <a:xfrm>
            <a:off x="6074573" y="1162050"/>
            <a:ext cx="3123162" cy="2341172"/>
          </a:xfrm>
          <a:prstGeom prst="rect">
            <a:avLst/>
          </a:prstGeom>
        </p:spPr>
      </p:pic>
      <p:pic>
        <p:nvPicPr>
          <p:cNvPr id="30" name="Picture 29">
            <a:extLst>
              <a:ext uri="{FF2B5EF4-FFF2-40B4-BE49-F238E27FC236}">
                <a16:creationId xmlns:a16="http://schemas.microsoft.com/office/drawing/2014/main" id="{20DC29D6-C4B3-4545-9293-D038D6625296}"/>
              </a:ext>
            </a:extLst>
          </p:cNvPr>
          <p:cNvPicPr>
            <a:picLocks noChangeAspect="1"/>
          </p:cNvPicPr>
          <p:nvPr/>
        </p:nvPicPr>
        <p:blipFill>
          <a:blip r:embed="rId15"/>
          <a:stretch>
            <a:fillRect/>
          </a:stretch>
        </p:blipFill>
        <p:spPr>
          <a:xfrm>
            <a:off x="6074573" y="1162050"/>
            <a:ext cx="5101794" cy="2366546"/>
          </a:xfrm>
          <a:prstGeom prst="rect">
            <a:avLst/>
          </a:prstGeom>
        </p:spPr>
      </p:pic>
      <p:pic>
        <p:nvPicPr>
          <p:cNvPr id="15" name="Picture 14">
            <a:extLst>
              <a:ext uri="{FF2B5EF4-FFF2-40B4-BE49-F238E27FC236}">
                <a16:creationId xmlns:a16="http://schemas.microsoft.com/office/drawing/2014/main" id="{A9094359-A5CC-452B-8238-6E475AF02796}"/>
              </a:ext>
            </a:extLst>
          </p:cNvPr>
          <p:cNvPicPr>
            <a:picLocks noChangeAspect="1"/>
          </p:cNvPicPr>
          <p:nvPr/>
        </p:nvPicPr>
        <p:blipFill>
          <a:blip r:embed="rId16"/>
          <a:stretch>
            <a:fillRect/>
          </a:stretch>
        </p:blipFill>
        <p:spPr>
          <a:xfrm>
            <a:off x="6074573" y="1162050"/>
            <a:ext cx="5151165" cy="24799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05736336"/>
      </p:ext>
    </p:extLst>
  </p:cSld>
  <p:clrMapOvr>
    <a:masterClrMapping/>
  </p:clrMapOvr>
  <mc:AlternateContent xmlns:mc="http://schemas.openxmlformats.org/markup-compatibility/2006">
    <mc:Choice xmlns:p14="http://schemas.microsoft.com/office/powerpoint/2010/main" Requires="p14">
      <p:transition spd="slow" p14:dur="2000" advTm="61029"/>
    </mc:Choice>
    <mc:Fallback>
      <p:transition spd="slow" advTm="61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2000"/>
                                        <p:tgtEl>
                                          <p:spTgt spid="20"/>
                                        </p:tgtEl>
                                      </p:cBhvr>
                                    </p:animEffect>
                                    <p:anim calcmode="lin" valueType="num">
                                      <p:cBhvr>
                                        <p:cTn id="88" dur="2000" fill="hold"/>
                                        <p:tgtEl>
                                          <p:spTgt spid="20"/>
                                        </p:tgtEl>
                                        <p:attrNameLst>
                                          <p:attrName>ppt_w</p:attrName>
                                        </p:attrNameLst>
                                      </p:cBhvr>
                                      <p:tavLst>
                                        <p:tav tm="0" fmla="#ppt_w*sin(2.5*pi*$)">
                                          <p:val>
                                            <p:fltVal val="0"/>
                                          </p:val>
                                        </p:tav>
                                        <p:tav tm="100000">
                                          <p:val>
                                            <p:fltVal val="1"/>
                                          </p:val>
                                        </p:tav>
                                      </p:tavLst>
                                    </p:anim>
                                    <p:anim calcmode="lin" valueType="num">
                                      <p:cBhvr>
                                        <p:cTn id="8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2000"/>
                                        <p:tgtEl>
                                          <p:spTgt spid="26"/>
                                        </p:tgtEl>
                                      </p:cBhvr>
                                    </p:animEffect>
                                    <p:anim calcmode="lin" valueType="num">
                                      <p:cBhvr>
                                        <p:cTn id="115" dur="2000" fill="hold"/>
                                        <p:tgtEl>
                                          <p:spTgt spid="26"/>
                                        </p:tgtEl>
                                        <p:attrNameLst>
                                          <p:attrName>ppt_w</p:attrName>
                                        </p:attrNameLst>
                                      </p:cBhvr>
                                      <p:tavLst>
                                        <p:tav tm="0" fmla="#ppt_w*sin(2.5*pi*$)">
                                          <p:val>
                                            <p:fltVal val="0"/>
                                          </p:val>
                                        </p:tav>
                                        <p:tav tm="100000">
                                          <p:val>
                                            <p:fltVal val="1"/>
                                          </p:val>
                                        </p:tav>
                                      </p:tavLst>
                                    </p:anim>
                                    <p:anim calcmode="lin" valueType="num">
                                      <p:cBhvr>
                                        <p:cTn id="11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fade">
                                      <p:cBhvr>
                                        <p:cTn id="1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10" grpId="0" animBg="1"/>
      <p:bldP spid="12" grpId="0" animBg="1"/>
      <p:bldP spid="13" grpId="0" animBg="1"/>
      <p:bldP spid="22" grpId="0"/>
      <p:bldP spid="28" grpId="0"/>
      <p:bldP spid="29" grpId="0" animBg="1"/>
      <p:bldP spid="18" grpId="0" animBg="1"/>
      <p:bldP spid="20"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Project Properties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Base Map</a:t>
            </a:r>
            <a:endParaRPr lang="en-AU" b="1"/>
          </a:p>
        </p:txBody>
      </p:sp>
      <p:sp>
        <p:nvSpPr>
          <p:cNvPr id="15" name="TextBox 14">
            <a:extLst>
              <a:ext uri="{FF2B5EF4-FFF2-40B4-BE49-F238E27FC236}">
                <a16:creationId xmlns:a16="http://schemas.microsoft.com/office/drawing/2014/main" id="{A43B0BB4-6D38-42EF-B065-A1C6C81A9DAD}"/>
              </a:ext>
            </a:extLst>
          </p:cNvPr>
          <p:cNvSpPr txBox="1"/>
          <p:nvPr/>
        </p:nvSpPr>
        <p:spPr>
          <a:xfrm>
            <a:off x="628650" y="1134836"/>
            <a:ext cx="4531179" cy="261610"/>
          </a:xfrm>
          <a:prstGeom prst="rect">
            <a:avLst/>
          </a:prstGeom>
          <a:noFill/>
          <a:ln w="3175">
            <a:noFill/>
          </a:ln>
        </p:spPr>
        <p:txBody>
          <a:bodyPr wrap="square" rtlCol="0">
            <a:spAutoFit/>
          </a:bodyPr>
          <a:lstStyle/>
          <a:p>
            <a:pPr algn="just"/>
            <a:r>
              <a:rPr lang="en-US" sz="1100"/>
              <a:t>This step is required only once after a clean installation. </a:t>
            </a:r>
            <a:endParaRPr lang="en-AU" sz="1100"/>
          </a:p>
        </p:txBody>
      </p:sp>
      <p:sp>
        <p:nvSpPr>
          <p:cNvPr id="31" name="TextBox 30">
            <a:extLst>
              <a:ext uri="{FF2B5EF4-FFF2-40B4-BE49-F238E27FC236}">
                <a16:creationId xmlns:a16="http://schemas.microsoft.com/office/drawing/2014/main" id="{4933C7F5-6BF6-4B91-9277-1FAC80F4F957}"/>
              </a:ext>
            </a:extLst>
          </p:cNvPr>
          <p:cNvSpPr txBox="1"/>
          <p:nvPr/>
        </p:nvSpPr>
        <p:spPr>
          <a:xfrm>
            <a:off x="840919" y="1396446"/>
            <a:ext cx="4531179" cy="261610"/>
          </a:xfrm>
          <a:prstGeom prst="rect">
            <a:avLst/>
          </a:prstGeom>
          <a:noFill/>
          <a:ln w="3175">
            <a:noFill/>
          </a:ln>
        </p:spPr>
        <p:txBody>
          <a:bodyPr wrap="square" rtlCol="0">
            <a:spAutoFit/>
          </a:bodyPr>
          <a:lstStyle/>
          <a:p>
            <a:pPr algn="just"/>
            <a:r>
              <a:rPr lang="en-US" sz="1100"/>
              <a:t>1. Choose Project | Properties from top menu and click CRS.</a:t>
            </a:r>
            <a:endParaRPr lang="en-AU" sz="1100"/>
          </a:p>
        </p:txBody>
      </p:sp>
      <p:pic>
        <p:nvPicPr>
          <p:cNvPr id="18" name="Picture 17">
            <a:extLst>
              <a:ext uri="{FF2B5EF4-FFF2-40B4-BE49-F238E27FC236}">
                <a16:creationId xmlns:a16="http://schemas.microsoft.com/office/drawing/2014/main" id="{48965FB1-CB51-49BD-9A01-AE1763F1BA68}"/>
              </a:ext>
            </a:extLst>
          </p:cNvPr>
          <p:cNvPicPr>
            <a:picLocks noChangeAspect="1"/>
          </p:cNvPicPr>
          <p:nvPr/>
        </p:nvPicPr>
        <p:blipFill>
          <a:blip r:embed="rId3"/>
          <a:stretch>
            <a:fillRect/>
          </a:stretch>
        </p:blipFill>
        <p:spPr>
          <a:xfrm>
            <a:off x="6054927" y="925671"/>
            <a:ext cx="2847619" cy="4495238"/>
          </a:xfrm>
          <a:prstGeom prst="rect">
            <a:avLst/>
          </a:prstGeom>
        </p:spPr>
      </p:pic>
      <p:sp>
        <p:nvSpPr>
          <p:cNvPr id="32" name="Rectangle 31">
            <a:extLst>
              <a:ext uri="{FF2B5EF4-FFF2-40B4-BE49-F238E27FC236}">
                <a16:creationId xmlns:a16="http://schemas.microsoft.com/office/drawing/2014/main" id="{D3D5CF5C-1CB8-4B0F-BCF1-BF18BD2CB59F}"/>
              </a:ext>
            </a:extLst>
          </p:cNvPr>
          <p:cNvSpPr/>
          <p:nvPr/>
        </p:nvSpPr>
        <p:spPr>
          <a:xfrm>
            <a:off x="6054927" y="3567793"/>
            <a:ext cx="2847619" cy="2775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AAFDA247-EF0C-4D26-A14C-97FBA9C746DB}"/>
              </a:ext>
            </a:extLst>
          </p:cNvPr>
          <p:cNvPicPr>
            <a:picLocks noChangeAspect="1"/>
          </p:cNvPicPr>
          <p:nvPr/>
        </p:nvPicPr>
        <p:blipFill>
          <a:blip r:embed="rId4"/>
          <a:stretch>
            <a:fillRect/>
          </a:stretch>
        </p:blipFill>
        <p:spPr>
          <a:xfrm>
            <a:off x="6054927" y="925671"/>
            <a:ext cx="3823053" cy="4495238"/>
          </a:xfrm>
          <a:prstGeom prst="rect">
            <a:avLst/>
          </a:prstGeom>
        </p:spPr>
      </p:pic>
      <p:sp>
        <p:nvSpPr>
          <p:cNvPr id="35" name="Rectangle 34">
            <a:extLst>
              <a:ext uri="{FF2B5EF4-FFF2-40B4-BE49-F238E27FC236}">
                <a16:creationId xmlns:a16="http://schemas.microsoft.com/office/drawing/2014/main" id="{6A4179C0-5E8B-43BA-9841-04210961A2BB}"/>
              </a:ext>
            </a:extLst>
          </p:cNvPr>
          <p:cNvSpPr/>
          <p:nvPr/>
        </p:nvSpPr>
        <p:spPr>
          <a:xfrm>
            <a:off x="6054927" y="1992086"/>
            <a:ext cx="843894" cy="277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7A90713C-8482-4079-B996-DE105EEACBA2}"/>
              </a:ext>
            </a:extLst>
          </p:cNvPr>
          <p:cNvSpPr txBox="1"/>
          <p:nvPr/>
        </p:nvSpPr>
        <p:spPr>
          <a:xfrm>
            <a:off x="840919" y="1658056"/>
            <a:ext cx="4531179" cy="261610"/>
          </a:xfrm>
          <a:prstGeom prst="rect">
            <a:avLst/>
          </a:prstGeom>
          <a:noFill/>
          <a:ln w="3175">
            <a:noFill/>
          </a:ln>
        </p:spPr>
        <p:txBody>
          <a:bodyPr wrap="square" rtlCol="0">
            <a:spAutoFit/>
          </a:bodyPr>
          <a:lstStyle/>
          <a:p>
            <a:pPr algn="just"/>
            <a:r>
              <a:rPr lang="en-US" sz="1100"/>
              <a:t>2. Type in 3857 in ‘Filter’</a:t>
            </a:r>
            <a:endParaRPr lang="en-AU" sz="1100"/>
          </a:p>
        </p:txBody>
      </p:sp>
      <p:pic>
        <p:nvPicPr>
          <p:cNvPr id="37" name="Picture 36">
            <a:extLst>
              <a:ext uri="{FF2B5EF4-FFF2-40B4-BE49-F238E27FC236}">
                <a16:creationId xmlns:a16="http://schemas.microsoft.com/office/drawing/2014/main" id="{17EC5082-EFCA-468F-8E66-0EF3158311C7}"/>
              </a:ext>
            </a:extLst>
          </p:cNvPr>
          <p:cNvPicPr>
            <a:picLocks noChangeAspect="1"/>
          </p:cNvPicPr>
          <p:nvPr/>
        </p:nvPicPr>
        <p:blipFill>
          <a:blip r:embed="rId5"/>
          <a:stretch>
            <a:fillRect/>
          </a:stretch>
        </p:blipFill>
        <p:spPr>
          <a:xfrm>
            <a:off x="6054927" y="925671"/>
            <a:ext cx="3823053" cy="4714084"/>
          </a:xfrm>
          <a:prstGeom prst="rect">
            <a:avLst/>
          </a:prstGeom>
        </p:spPr>
      </p:pic>
      <p:sp>
        <p:nvSpPr>
          <p:cNvPr id="38" name="Rectangle 37">
            <a:extLst>
              <a:ext uri="{FF2B5EF4-FFF2-40B4-BE49-F238E27FC236}">
                <a16:creationId xmlns:a16="http://schemas.microsoft.com/office/drawing/2014/main" id="{AF4A8ADD-0C79-42D1-83B9-266659702556}"/>
              </a:ext>
            </a:extLst>
          </p:cNvPr>
          <p:cNvSpPr/>
          <p:nvPr/>
        </p:nvSpPr>
        <p:spPr>
          <a:xfrm>
            <a:off x="7617279" y="1658056"/>
            <a:ext cx="457200" cy="12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39640A15-95D6-4CF0-B68F-09AFE3B48544}"/>
              </a:ext>
            </a:extLst>
          </p:cNvPr>
          <p:cNvSpPr txBox="1"/>
          <p:nvPr/>
        </p:nvSpPr>
        <p:spPr>
          <a:xfrm>
            <a:off x="840919" y="1919666"/>
            <a:ext cx="4531179" cy="261610"/>
          </a:xfrm>
          <a:prstGeom prst="rect">
            <a:avLst/>
          </a:prstGeom>
          <a:noFill/>
          <a:ln w="3175">
            <a:noFill/>
          </a:ln>
        </p:spPr>
        <p:txBody>
          <a:bodyPr wrap="square" rtlCol="0">
            <a:spAutoFit/>
          </a:bodyPr>
          <a:lstStyle/>
          <a:p>
            <a:pPr algn="just"/>
            <a:r>
              <a:rPr lang="en-US" sz="1100"/>
              <a:t>3. Click ‘WGS 84 / Pseudo-Mercator’ and click Apply/OK.</a:t>
            </a:r>
            <a:endParaRPr lang="en-AU" sz="1100"/>
          </a:p>
        </p:txBody>
      </p:sp>
      <p:sp>
        <p:nvSpPr>
          <p:cNvPr id="40" name="Rectangle 39">
            <a:extLst>
              <a:ext uri="{FF2B5EF4-FFF2-40B4-BE49-F238E27FC236}">
                <a16:creationId xmlns:a16="http://schemas.microsoft.com/office/drawing/2014/main" id="{905584FE-2825-41E8-9636-32AE095B3915}"/>
              </a:ext>
            </a:extLst>
          </p:cNvPr>
          <p:cNvSpPr/>
          <p:nvPr/>
        </p:nvSpPr>
        <p:spPr>
          <a:xfrm>
            <a:off x="7793919" y="3804289"/>
            <a:ext cx="1186795" cy="179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F56FD6E7-0E87-4DE8-A79F-036AB9DA5653}"/>
              </a:ext>
            </a:extLst>
          </p:cNvPr>
          <p:cNvSpPr txBox="1"/>
          <p:nvPr/>
        </p:nvSpPr>
        <p:spPr>
          <a:xfrm>
            <a:off x="628650" y="2156784"/>
            <a:ext cx="4531179" cy="261610"/>
          </a:xfrm>
          <a:prstGeom prst="rect">
            <a:avLst/>
          </a:prstGeom>
          <a:noFill/>
          <a:ln w="3175">
            <a:noFill/>
          </a:ln>
        </p:spPr>
        <p:txBody>
          <a:bodyPr wrap="square" rtlCol="0">
            <a:spAutoFit/>
          </a:bodyPr>
          <a:lstStyle/>
          <a:p>
            <a:pPr algn="just"/>
            <a:r>
              <a:rPr lang="en-US" sz="1100"/>
              <a:t>This step is important for GSKY layers to work properly.</a:t>
            </a:r>
            <a:endParaRPr lang="en-AU" sz="1100"/>
          </a:p>
        </p:txBody>
      </p:sp>
      <p:sp>
        <p:nvSpPr>
          <p:cNvPr id="17" name="TextBox 16">
            <a:extLst>
              <a:ext uri="{FF2B5EF4-FFF2-40B4-BE49-F238E27FC236}">
                <a16:creationId xmlns:a16="http://schemas.microsoft.com/office/drawing/2014/main" id="{7470050C-C17A-4555-9108-660FBDF9A361}"/>
              </a:ext>
            </a:extLst>
          </p:cNvPr>
          <p:cNvSpPr txBox="1"/>
          <p:nvPr/>
        </p:nvSpPr>
        <p:spPr>
          <a:xfrm>
            <a:off x="840919" y="2418394"/>
            <a:ext cx="4531179" cy="261610"/>
          </a:xfrm>
          <a:prstGeom prst="rect">
            <a:avLst/>
          </a:prstGeom>
          <a:noFill/>
          <a:ln w="3175">
            <a:noFill/>
          </a:ln>
        </p:spPr>
        <p:txBody>
          <a:bodyPr wrap="square" rtlCol="0">
            <a:spAutoFit/>
          </a:bodyPr>
          <a:lstStyle/>
          <a:p>
            <a:pPr algn="just"/>
            <a:r>
              <a:rPr lang="en-US" sz="1100"/>
              <a:t>4. Set the view panels</a:t>
            </a:r>
            <a:endParaRPr lang="en-AU" sz="1100"/>
          </a:p>
        </p:txBody>
      </p:sp>
      <p:pic>
        <p:nvPicPr>
          <p:cNvPr id="3" name="Picture 2">
            <a:extLst>
              <a:ext uri="{FF2B5EF4-FFF2-40B4-BE49-F238E27FC236}">
                <a16:creationId xmlns:a16="http://schemas.microsoft.com/office/drawing/2014/main" id="{8B7581B2-352D-4314-96EF-F928D3BF74C5}"/>
              </a:ext>
            </a:extLst>
          </p:cNvPr>
          <p:cNvPicPr>
            <a:picLocks noChangeAspect="1"/>
          </p:cNvPicPr>
          <p:nvPr/>
        </p:nvPicPr>
        <p:blipFill>
          <a:blip r:embed="rId6"/>
          <a:stretch>
            <a:fillRect/>
          </a:stretch>
        </p:blipFill>
        <p:spPr>
          <a:xfrm>
            <a:off x="6054928" y="925671"/>
            <a:ext cx="3823052" cy="5338347"/>
          </a:xfrm>
          <a:prstGeom prst="rect">
            <a:avLst/>
          </a:prstGeom>
          <a:ln w="3175">
            <a:solidFill>
              <a:schemeClr val="tx1"/>
            </a:solidFill>
          </a:ln>
        </p:spPr>
      </p:pic>
      <p:sp>
        <p:nvSpPr>
          <p:cNvPr id="6" name="Rectangle 5">
            <a:extLst>
              <a:ext uri="{FF2B5EF4-FFF2-40B4-BE49-F238E27FC236}">
                <a16:creationId xmlns:a16="http://schemas.microsoft.com/office/drawing/2014/main" id="{757C2E6F-B18C-4BFB-85FC-6E59C750BE8E}"/>
              </a:ext>
            </a:extLst>
          </p:cNvPr>
          <p:cNvSpPr/>
          <p:nvPr/>
        </p:nvSpPr>
        <p:spPr>
          <a:xfrm>
            <a:off x="6054927" y="951772"/>
            <a:ext cx="242506" cy="17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EC5B0BD-A5E9-429C-A404-A3004EF9B001}"/>
              </a:ext>
            </a:extLst>
          </p:cNvPr>
          <p:cNvSpPr/>
          <p:nvPr/>
        </p:nvSpPr>
        <p:spPr>
          <a:xfrm>
            <a:off x="6240709" y="4785824"/>
            <a:ext cx="293433"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AA7852C-1797-4932-A8D9-8B7FA69BD862}"/>
              </a:ext>
            </a:extLst>
          </p:cNvPr>
          <p:cNvSpPr/>
          <p:nvPr/>
        </p:nvSpPr>
        <p:spPr>
          <a:xfrm>
            <a:off x="8769418" y="4585396"/>
            <a:ext cx="54000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2B31CC3-102E-438A-828B-B17F78922F57}"/>
              </a:ext>
            </a:extLst>
          </p:cNvPr>
          <p:cNvSpPr/>
          <p:nvPr/>
        </p:nvSpPr>
        <p:spPr>
          <a:xfrm>
            <a:off x="8782407" y="5299026"/>
            <a:ext cx="519835"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C3D030C-C381-4837-AE4C-DB2ACED04770}"/>
              </a:ext>
            </a:extLst>
          </p:cNvPr>
          <p:cNvSpPr/>
          <p:nvPr/>
        </p:nvSpPr>
        <p:spPr>
          <a:xfrm>
            <a:off x="8768431" y="6110805"/>
            <a:ext cx="92092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736D6FC-03AA-4EAE-8617-522EB1BD9960}"/>
              </a:ext>
            </a:extLst>
          </p:cNvPr>
          <p:cNvPicPr>
            <a:picLocks noChangeAspect="1"/>
          </p:cNvPicPr>
          <p:nvPr/>
        </p:nvPicPr>
        <p:blipFill>
          <a:blip r:embed="rId7"/>
          <a:stretch>
            <a:fillRect/>
          </a:stretch>
        </p:blipFill>
        <p:spPr>
          <a:xfrm>
            <a:off x="6056322" y="908397"/>
            <a:ext cx="3972837" cy="5364000"/>
          </a:xfrm>
          <a:prstGeom prst="rect">
            <a:avLst/>
          </a:prstGeom>
          <a:ln w="3175">
            <a:solidFill>
              <a:schemeClr val="tx1"/>
            </a:solidFill>
          </a:ln>
        </p:spPr>
      </p:pic>
      <p:sp>
        <p:nvSpPr>
          <p:cNvPr id="9" name="Rectangle 8">
            <a:extLst>
              <a:ext uri="{FF2B5EF4-FFF2-40B4-BE49-F238E27FC236}">
                <a16:creationId xmlns:a16="http://schemas.microsoft.com/office/drawing/2014/main" id="{EC131138-C2FB-464B-A667-2583E5F5ACF3}"/>
              </a:ext>
            </a:extLst>
          </p:cNvPr>
          <p:cNvSpPr/>
          <p:nvPr/>
        </p:nvSpPr>
        <p:spPr>
          <a:xfrm>
            <a:off x="6054927" y="908397"/>
            <a:ext cx="632120" cy="2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B9B83BD-4609-46A2-84F1-2AA96FE8B5F8}"/>
              </a:ext>
            </a:extLst>
          </p:cNvPr>
          <p:cNvSpPr/>
          <p:nvPr/>
        </p:nvSpPr>
        <p:spPr>
          <a:xfrm>
            <a:off x="6054927" y="2902226"/>
            <a:ext cx="133847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35EF936-31ED-4158-999C-2523029FF1B1}"/>
              </a:ext>
            </a:extLst>
          </p:cNvPr>
          <p:cNvSpPr/>
          <p:nvPr/>
        </p:nvSpPr>
        <p:spPr>
          <a:xfrm>
            <a:off x="6054927" y="4596493"/>
            <a:ext cx="54000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98748854"/>
      </p:ext>
    </p:extLst>
  </p:cSld>
  <p:clrMapOvr>
    <a:masterClrMapping/>
  </p:clrMapOvr>
  <mc:AlternateContent xmlns:mc="http://schemas.openxmlformats.org/markup-compatibility/2006">
    <mc:Choice xmlns:p14="http://schemas.microsoft.com/office/powerpoint/2010/main" Requires="p14">
      <p:transition spd="slow" p14:dur="2000" advTm="74943"/>
    </mc:Choice>
    <mc:Fallback>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0"/>
                                        <p:tgtEl>
                                          <p:spTgt spid="32"/>
                                        </p:tgtEl>
                                      </p:cBhvr>
                                    </p:animEffect>
                                    <p:anim calcmode="lin" valueType="num">
                                      <p:cBhvr>
                                        <p:cTn id="23" dur="2000" fill="hold"/>
                                        <p:tgtEl>
                                          <p:spTgt spid="32"/>
                                        </p:tgtEl>
                                        <p:attrNameLst>
                                          <p:attrName>ppt_w</p:attrName>
                                        </p:attrNameLst>
                                      </p:cBhvr>
                                      <p:tavLst>
                                        <p:tav tm="0" fmla="#ppt_w*sin(2.5*pi*$)">
                                          <p:val>
                                            <p:fltVal val="0"/>
                                          </p:val>
                                        </p:tav>
                                        <p:tav tm="100000">
                                          <p:val>
                                            <p:fltVal val="1"/>
                                          </p:val>
                                        </p:tav>
                                      </p:tavLst>
                                    </p:anim>
                                    <p:anim calcmode="lin" valueType="num">
                                      <p:cBhvr>
                                        <p:cTn id="2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anim calcmode="lin" valueType="num">
                                      <p:cBhvr>
                                        <p:cTn id="52" dur="2000" fill="hold"/>
                                        <p:tgtEl>
                                          <p:spTgt spid="38"/>
                                        </p:tgtEl>
                                        <p:attrNameLst>
                                          <p:attrName>ppt_w</p:attrName>
                                        </p:attrNameLst>
                                      </p:cBhvr>
                                      <p:tavLst>
                                        <p:tav tm="0" fmla="#ppt_w*sin(2.5*pi*$)">
                                          <p:val>
                                            <p:fltVal val="0"/>
                                          </p:val>
                                        </p:tav>
                                        <p:tav tm="100000">
                                          <p:val>
                                            <p:fltVal val="1"/>
                                          </p:val>
                                        </p:tav>
                                      </p:tavLst>
                                    </p:anim>
                                    <p:anim calcmode="lin" valueType="num">
                                      <p:cBhvr>
                                        <p:cTn id="53"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anim calcmode="lin" valueType="num">
                                      <p:cBhvr>
                                        <p:cTn id="64" dur="2000" fill="hold"/>
                                        <p:tgtEl>
                                          <p:spTgt spid="40"/>
                                        </p:tgtEl>
                                        <p:attrNameLst>
                                          <p:attrName>ppt_w</p:attrName>
                                        </p:attrNameLst>
                                      </p:cBhvr>
                                      <p:tavLst>
                                        <p:tav tm="0" fmla="#ppt_w*sin(2.5*pi*$)">
                                          <p:val>
                                            <p:fltVal val="0"/>
                                          </p:val>
                                        </p:tav>
                                        <p:tav tm="100000">
                                          <p:val>
                                            <p:fltVal val="1"/>
                                          </p:val>
                                        </p:tav>
                                      </p:tavLst>
                                    </p:anim>
                                    <p:anim calcmode="lin" valueType="num">
                                      <p:cBhvr>
                                        <p:cTn id="6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2000"/>
                                        <p:tgtEl>
                                          <p:spTgt spid="6"/>
                                        </p:tgtEl>
                                      </p:cBhvr>
                                    </p:animEffect>
                                    <p:anim calcmode="lin" valueType="num">
                                      <p:cBhvr>
                                        <p:cTn id="86" dur="2000" fill="hold"/>
                                        <p:tgtEl>
                                          <p:spTgt spid="6"/>
                                        </p:tgtEl>
                                        <p:attrNameLst>
                                          <p:attrName>ppt_w</p:attrName>
                                        </p:attrNameLst>
                                      </p:cBhvr>
                                      <p:tavLst>
                                        <p:tav tm="0" fmla="#ppt_w*sin(2.5*pi*$)">
                                          <p:val>
                                            <p:fltVal val="0"/>
                                          </p:val>
                                        </p:tav>
                                        <p:tav tm="100000">
                                          <p:val>
                                            <p:fltVal val="1"/>
                                          </p:val>
                                        </p:tav>
                                      </p:tavLst>
                                    </p:anim>
                                    <p:anim calcmode="lin" valueType="num">
                                      <p:cBhvr>
                                        <p:cTn id="87"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2000"/>
                                        <p:tgtEl>
                                          <p:spTgt spid="21"/>
                                        </p:tgtEl>
                                      </p:cBhvr>
                                    </p:animEffect>
                                    <p:anim calcmode="lin" valueType="num">
                                      <p:cBhvr>
                                        <p:cTn id="93" dur="2000" fill="hold"/>
                                        <p:tgtEl>
                                          <p:spTgt spid="21"/>
                                        </p:tgtEl>
                                        <p:attrNameLst>
                                          <p:attrName>ppt_w</p:attrName>
                                        </p:attrNameLst>
                                      </p:cBhvr>
                                      <p:tavLst>
                                        <p:tav tm="0" fmla="#ppt_w*sin(2.5*pi*$)">
                                          <p:val>
                                            <p:fltVal val="0"/>
                                          </p:val>
                                        </p:tav>
                                        <p:tav tm="100000">
                                          <p:val>
                                            <p:fltVal val="1"/>
                                          </p:val>
                                        </p:tav>
                                      </p:tavLst>
                                    </p:anim>
                                    <p:anim calcmode="lin" valueType="num">
                                      <p:cBhvr>
                                        <p:cTn id="9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0"/>
                                        <p:tgtEl>
                                          <p:spTgt spid="22"/>
                                        </p:tgtEl>
                                      </p:cBhvr>
                                    </p:animEffect>
                                    <p:anim calcmode="lin" valueType="num">
                                      <p:cBhvr>
                                        <p:cTn id="100" dur="2000" fill="hold"/>
                                        <p:tgtEl>
                                          <p:spTgt spid="22"/>
                                        </p:tgtEl>
                                        <p:attrNameLst>
                                          <p:attrName>ppt_w</p:attrName>
                                        </p:attrNameLst>
                                      </p:cBhvr>
                                      <p:tavLst>
                                        <p:tav tm="0" fmla="#ppt_w*sin(2.5*pi*$)">
                                          <p:val>
                                            <p:fltVal val="0"/>
                                          </p:val>
                                        </p:tav>
                                        <p:tav tm="100000">
                                          <p:val>
                                            <p:fltVal val="1"/>
                                          </p:val>
                                        </p:tav>
                                      </p:tavLst>
                                    </p:anim>
                                    <p:anim calcmode="lin" valueType="num">
                                      <p:cBhvr>
                                        <p:cTn id="10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0"/>
                                        <p:tgtEl>
                                          <p:spTgt spid="23"/>
                                        </p:tgtEl>
                                      </p:cBhvr>
                                    </p:animEffect>
                                    <p:anim calcmode="lin" valueType="num">
                                      <p:cBhvr>
                                        <p:cTn id="107" dur="2000" fill="hold"/>
                                        <p:tgtEl>
                                          <p:spTgt spid="23"/>
                                        </p:tgtEl>
                                        <p:attrNameLst>
                                          <p:attrName>ppt_w</p:attrName>
                                        </p:attrNameLst>
                                      </p:cBhvr>
                                      <p:tavLst>
                                        <p:tav tm="0" fmla="#ppt_w*sin(2.5*pi*$)">
                                          <p:val>
                                            <p:fltVal val="0"/>
                                          </p:val>
                                        </p:tav>
                                        <p:tav tm="100000">
                                          <p:val>
                                            <p:fltVal val="1"/>
                                          </p:val>
                                        </p:tav>
                                      </p:tavLst>
                                    </p:anim>
                                    <p:anim calcmode="lin" valueType="num">
                                      <p:cBhvr>
                                        <p:cTn id="10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2000"/>
                                        <p:tgtEl>
                                          <p:spTgt spid="24"/>
                                        </p:tgtEl>
                                      </p:cBhvr>
                                    </p:animEffect>
                                    <p:anim calcmode="lin" valueType="num">
                                      <p:cBhvr>
                                        <p:cTn id="114" dur="2000" fill="hold"/>
                                        <p:tgtEl>
                                          <p:spTgt spid="24"/>
                                        </p:tgtEl>
                                        <p:attrNameLst>
                                          <p:attrName>ppt_w</p:attrName>
                                        </p:attrNameLst>
                                      </p:cBhvr>
                                      <p:tavLst>
                                        <p:tav tm="0" fmla="#ppt_w*sin(2.5*pi*$)">
                                          <p:val>
                                            <p:fltVal val="0"/>
                                          </p:val>
                                        </p:tav>
                                        <p:tav tm="100000">
                                          <p:val>
                                            <p:fltVal val="1"/>
                                          </p:val>
                                        </p:tav>
                                      </p:tavLst>
                                    </p:anim>
                                    <p:anim calcmode="lin" valueType="num">
                                      <p:cBhvr>
                                        <p:cTn id="11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2000"/>
                                        <p:tgtEl>
                                          <p:spTgt spid="9"/>
                                        </p:tgtEl>
                                      </p:cBhvr>
                                    </p:animEffect>
                                    <p:anim calcmode="lin" valueType="num">
                                      <p:cBhvr>
                                        <p:cTn id="126" dur="2000" fill="hold"/>
                                        <p:tgtEl>
                                          <p:spTgt spid="9"/>
                                        </p:tgtEl>
                                        <p:attrNameLst>
                                          <p:attrName>ppt_w</p:attrName>
                                        </p:attrNameLst>
                                      </p:cBhvr>
                                      <p:tavLst>
                                        <p:tav tm="0" fmla="#ppt_w*sin(2.5*pi*$)">
                                          <p:val>
                                            <p:fltVal val="0"/>
                                          </p:val>
                                        </p:tav>
                                        <p:tav tm="100000">
                                          <p:val>
                                            <p:fltVal val="1"/>
                                          </p:val>
                                        </p:tav>
                                      </p:tavLst>
                                    </p:anim>
                                    <p:anim calcmode="lin" valueType="num">
                                      <p:cBhvr>
                                        <p:cTn id="1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2000"/>
                                        <p:tgtEl>
                                          <p:spTgt spid="10"/>
                                        </p:tgtEl>
                                      </p:cBhvr>
                                    </p:animEffect>
                                    <p:anim calcmode="lin" valueType="num">
                                      <p:cBhvr>
                                        <p:cTn id="133" dur="2000" fill="hold"/>
                                        <p:tgtEl>
                                          <p:spTgt spid="10"/>
                                        </p:tgtEl>
                                        <p:attrNameLst>
                                          <p:attrName>ppt_w</p:attrName>
                                        </p:attrNameLst>
                                      </p:cBhvr>
                                      <p:tavLst>
                                        <p:tav tm="0" fmla="#ppt_w*sin(2.5*pi*$)">
                                          <p:val>
                                            <p:fltVal val="0"/>
                                          </p:val>
                                        </p:tav>
                                        <p:tav tm="100000">
                                          <p:val>
                                            <p:fltVal val="1"/>
                                          </p:val>
                                        </p:tav>
                                      </p:tavLst>
                                    </p:anim>
                                    <p:anim calcmode="lin" valueType="num">
                                      <p:cBhvr>
                                        <p:cTn id="13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2000"/>
                                        <p:tgtEl>
                                          <p:spTgt spid="11"/>
                                        </p:tgtEl>
                                      </p:cBhvr>
                                    </p:animEffect>
                                    <p:anim calcmode="lin" valueType="num">
                                      <p:cBhvr>
                                        <p:cTn id="140" dur="2000" fill="hold"/>
                                        <p:tgtEl>
                                          <p:spTgt spid="11"/>
                                        </p:tgtEl>
                                        <p:attrNameLst>
                                          <p:attrName>ppt_w</p:attrName>
                                        </p:attrNameLst>
                                      </p:cBhvr>
                                      <p:tavLst>
                                        <p:tav tm="0" fmla="#ppt_w*sin(2.5*pi*$)">
                                          <p:val>
                                            <p:fltVal val="0"/>
                                          </p:val>
                                        </p:tav>
                                        <p:tav tm="100000">
                                          <p:val>
                                            <p:fltVal val="1"/>
                                          </p:val>
                                        </p:tav>
                                      </p:tavLst>
                                    </p:anim>
                                    <p:anim calcmode="lin" valueType="num">
                                      <p:cBhvr>
                                        <p:cTn id="1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1" grpId="0"/>
      <p:bldP spid="32" grpId="0" animBg="1"/>
      <p:bldP spid="35" grpId="0" animBg="1"/>
      <p:bldP spid="36" grpId="0"/>
      <p:bldP spid="38" grpId="0" animBg="1"/>
      <p:bldP spid="39" grpId="0"/>
      <p:bldP spid="40" grpId="0" animBg="1"/>
      <p:bldP spid="41" grpId="0"/>
      <p:bldP spid="17" grpId="0"/>
      <p:bldP spid="6" grpId="0" animBg="1"/>
      <p:bldP spid="21" grpId="0" animBg="1"/>
      <p:bldP spid="22" grpId="0" animBg="1"/>
      <p:bldP spid="23" grpId="0" animBg="1"/>
      <p:bldP spid="24"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a Base Map</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4682821"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GSKY Map Services</a:t>
            </a:r>
            <a:endParaRPr lang="en-AU" b="1"/>
          </a:p>
        </p:txBody>
      </p:sp>
      <p:sp>
        <p:nvSpPr>
          <p:cNvPr id="3" name="TextBox 2">
            <a:extLst>
              <a:ext uri="{FF2B5EF4-FFF2-40B4-BE49-F238E27FC236}">
                <a16:creationId xmlns:a16="http://schemas.microsoft.com/office/drawing/2014/main" id="{158777F5-CC38-457E-9FA8-66F578AF7CB5}"/>
              </a:ext>
            </a:extLst>
          </p:cNvPr>
          <p:cNvSpPr txBox="1"/>
          <p:nvPr/>
        </p:nvSpPr>
        <p:spPr>
          <a:xfrm>
            <a:off x="294696" y="1094014"/>
            <a:ext cx="4939393" cy="430887"/>
          </a:xfrm>
          <a:prstGeom prst="rect">
            <a:avLst/>
          </a:prstGeom>
          <a:noFill/>
          <a:ln w="3175">
            <a:solidFill>
              <a:schemeClr val="tx1"/>
            </a:solidFill>
          </a:ln>
        </p:spPr>
        <p:txBody>
          <a:bodyPr wrap="square" rtlCol="0">
            <a:spAutoFit/>
          </a:bodyPr>
          <a:lstStyle/>
          <a:p>
            <a:pPr algn="just"/>
            <a:r>
              <a:rPr lang="en-US" sz="1100"/>
              <a:t>A basic street map is included by default, which is all that you require. Fancy maps can be installed as plugins. Most of them will require API Keys from their providers.</a:t>
            </a:r>
            <a:endParaRPr lang="en-AU" sz="1100"/>
          </a:p>
        </p:txBody>
      </p:sp>
      <p:sp>
        <p:nvSpPr>
          <p:cNvPr id="2" name="TextBox 1">
            <a:extLst>
              <a:ext uri="{FF2B5EF4-FFF2-40B4-BE49-F238E27FC236}">
                <a16:creationId xmlns:a16="http://schemas.microsoft.com/office/drawing/2014/main" id="{8A1978C9-3644-460C-96D5-A645B6130E79}"/>
              </a:ext>
            </a:extLst>
          </p:cNvPr>
          <p:cNvSpPr txBox="1"/>
          <p:nvPr/>
        </p:nvSpPr>
        <p:spPr>
          <a:xfrm>
            <a:off x="628650" y="1819564"/>
            <a:ext cx="3880980" cy="430887"/>
          </a:xfrm>
          <a:prstGeom prst="rect">
            <a:avLst/>
          </a:prstGeom>
          <a:noFill/>
          <a:ln w="3175">
            <a:noFill/>
          </a:ln>
        </p:spPr>
        <p:txBody>
          <a:bodyPr wrap="square" rtlCol="0">
            <a:spAutoFit/>
          </a:bodyPr>
          <a:lstStyle>
            <a:defPPr>
              <a:defRPr lang="en-US"/>
            </a:defPPr>
            <a:lvl1pPr marL="228600" indent="-228600" algn="just">
              <a:buAutoNum type="arabicPeriod"/>
              <a:defRPr sz="1100"/>
            </a:lvl1pPr>
            <a:lvl2pPr lvl="1" algn="just">
              <a:defRPr sz="1100"/>
            </a:lvl2pPr>
          </a:lstStyle>
          <a:p>
            <a:pPr>
              <a:buFont typeface="Arial" panose="020B0604020202020204" pitchFamily="34" charset="0"/>
              <a:buChar char="•"/>
            </a:pPr>
            <a:r>
              <a:rPr lang="en-US"/>
              <a:t>Show the OpenStreetMap Layer:</a:t>
            </a:r>
          </a:p>
          <a:p>
            <a:pPr lvl="1"/>
            <a:r>
              <a:rPr lang="en-US"/>
              <a:t>- Double click “OpenStreetMap”</a:t>
            </a:r>
            <a:endParaRPr lang="en-AU"/>
          </a:p>
        </p:txBody>
      </p:sp>
      <p:pic>
        <p:nvPicPr>
          <p:cNvPr id="6" name="Picture 5">
            <a:extLst>
              <a:ext uri="{FF2B5EF4-FFF2-40B4-BE49-F238E27FC236}">
                <a16:creationId xmlns:a16="http://schemas.microsoft.com/office/drawing/2014/main" id="{EC2E7CA0-01AB-4E3A-9EFB-5BFF6444BDB1}"/>
              </a:ext>
            </a:extLst>
          </p:cNvPr>
          <p:cNvPicPr>
            <a:picLocks noChangeAspect="1"/>
          </p:cNvPicPr>
          <p:nvPr/>
        </p:nvPicPr>
        <p:blipFill>
          <a:blip r:embed="rId3"/>
          <a:stretch>
            <a:fillRect/>
          </a:stretch>
        </p:blipFill>
        <p:spPr>
          <a:xfrm>
            <a:off x="5648741" y="1096372"/>
            <a:ext cx="2647619" cy="1676190"/>
          </a:xfrm>
          <a:prstGeom prst="rect">
            <a:avLst/>
          </a:prstGeom>
          <a:ln w="3175">
            <a:solidFill>
              <a:schemeClr val="tx1"/>
            </a:solidFill>
          </a:ln>
        </p:spPr>
      </p:pic>
      <p:sp>
        <p:nvSpPr>
          <p:cNvPr id="8" name="Rectangle 7">
            <a:extLst>
              <a:ext uri="{FF2B5EF4-FFF2-40B4-BE49-F238E27FC236}">
                <a16:creationId xmlns:a16="http://schemas.microsoft.com/office/drawing/2014/main" id="{596A35B0-7BE6-4DDC-AF32-07A4D93D3C32}"/>
              </a:ext>
            </a:extLst>
          </p:cNvPr>
          <p:cNvSpPr/>
          <p:nvPr/>
        </p:nvSpPr>
        <p:spPr>
          <a:xfrm>
            <a:off x="5705475" y="2425148"/>
            <a:ext cx="1395040" cy="34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2C84E2-D6A1-44A2-AECC-347C325813F2}"/>
              </a:ext>
            </a:extLst>
          </p:cNvPr>
          <p:cNvPicPr>
            <a:picLocks noChangeAspect="1"/>
          </p:cNvPicPr>
          <p:nvPr/>
        </p:nvPicPr>
        <p:blipFill>
          <a:blip r:embed="rId4"/>
          <a:stretch>
            <a:fillRect/>
          </a:stretch>
        </p:blipFill>
        <p:spPr>
          <a:xfrm>
            <a:off x="5640790" y="1094014"/>
            <a:ext cx="4017735" cy="3484172"/>
          </a:xfrm>
          <a:prstGeom prst="rect">
            <a:avLst/>
          </a:prstGeom>
        </p:spPr>
      </p:pic>
      <p:pic>
        <p:nvPicPr>
          <p:cNvPr id="10" name="Picture 9">
            <a:extLst>
              <a:ext uri="{FF2B5EF4-FFF2-40B4-BE49-F238E27FC236}">
                <a16:creationId xmlns:a16="http://schemas.microsoft.com/office/drawing/2014/main" id="{CE3E814E-7A82-446F-93D6-45D33976DB33}"/>
              </a:ext>
            </a:extLst>
          </p:cNvPr>
          <p:cNvPicPr>
            <a:picLocks noChangeAspect="1"/>
          </p:cNvPicPr>
          <p:nvPr/>
        </p:nvPicPr>
        <p:blipFill>
          <a:blip r:embed="rId5"/>
          <a:stretch>
            <a:fillRect/>
          </a:stretch>
        </p:blipFill>
        <p:spPr>
          <a:xfrm>
            <a:off x="5640791" y="1094014"/>
            <a:ext cx="4162838" cy="3484172"/>
          </a:xfrm>
          <a:prstGeom prst="rect">
            <a:avLst/>
          </a:prstGeom>
        </p:spPr>
      </p:pic>
      <p:pic>
        <p:nvPicPr>
          <p:cNvPr id="11" name="Picture 10">
            <a:extLst>
              <a:ext uri="{FF2B5EF4-FFF2-40B4-BE49-F238E27FC236}">
                <a16:creationId xmlns:a16="http://schemas.microsoft.com/office/drawing/2014/main" id="{1BCE1D8E-0FC6-4513-AE9F-BC57A3708620}"/>
              </a:ext>
            </a:extLst>
          </p:cNvPr>
          <p:cNvPicPr>
            <a:picLocks noChangeAspect="1"/>
          </p:cNvPicPr>
          <p:nvPr/>
        </p:nvPicPr>
        <p:blipFill>
          <a:blip r:embed="rId6"/>
          <a:stretch>
            <a:fillRect/>
          </a:stretch>
        </p:blipFill>
        <p:spPr>
          <a:xfrm>
            <a:off x="5640789" y="1094014"/>
            <a:ext cx="4154887" cy="3484172"/>
          </a:xfrm>
          <a:prstGeom prst="rect">
            <a:avLst/>
          </a:prstGeom>
        </p:spPr>
      </p:pic>
      <p:sp>
        <p:nvSpPr>
          <p:cNvPr id="13" name="TextBox 12">
            <a:extLst>
              <a:ext uri="{FF2B5EF4-FFF2-40B4-BE49-F238E27FC236}">
                <a16:creationId xmlns:a16="http://schemas.microsoft.com/office/drawing/2014/main" id="{F387806C-1D09-4D07-8924-83A4B9565901}"/>
              </a:ext>
            </a:extLst>
          </p:cNvPr>
          <p:cNvSpPr txBox="1"/>
          <p:nvPr/>
        </p:nvSpPr>
        <p:spPr>
          <a:xfrm>
            <a:off x="628650" y="2277641"/>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Quick Map Services</a:t>
            </a:r>
            <a:endParaRPr lang="en-AU" sz="1100"/>
          </a:p>
        </p:txBody>
      </p:sp>
      <p:sp>
        <p:nvSpPr>
          <p:cNvPr id="14" name="Rectangle 13">
            <a:extLst>
              <a:ext uri="{FF2B5EF4-FFF2-40B4-BE49-F238E27FC236}">
                <a16:creationId xmlns:a16="http://schemas.microsoft.com/office/drawing/2014/main" id="{DE6979E4-DB83-4BC0-B005-A9B9A1CE709E}"/>
              </a:ext>
            </a:extLst>
          </p:cNvPr>
          <p:cNvSpPr/>
          <p:nvPr/>
        </p:nvSpPr>
        <p:spPr>
          <a:xfrm>
            <a:off x="5592069" y="967512"/>
            <a:ext cx="4570376" cy="3832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9E8A8728-6C24-4272-806A-0C408CEF035E}"/>
              </a:ext>
            </a:extLst>
          </p:cNvPr>
          <p:cNvPicPr>
            <a:picLocks noChangeAspect="1"/>
          </p:cNvPicPr>
          <p:nvPr/>
        </p:nvPicPr>
        <p:blipFill>
          <a:blip r:embed="rId7"/>
          <a:stretch>
            <a:fillRect/>
          </a:stretch>
        </p:blipFill>
        <p:spPr>
          <a:xfrm>
            <a:off x="5648740" y="1091864"/>
            <a:ext cx="1933333" cy="638095"/>
          </a:xfrm>
          <a:prstGeom prst="rect">
            <a:avLst/>
          </a:prstGeom>
          <a:ln w="3175">
            <a:solidFill>
              <a:schemeClr val="tx1"/>
            </a:solidFill>
          </a:ln>
        </p:spPr>
      </p:pic>
      <p:sp>
        <p:nvSpPr>
          <p:cNvPr id="16" name="Rectangle 15">
            <a:extLst>
              <a:ext uri="{FF2B5EF4-FFF2-40B4-BE49-F238E27FC236}">
                <a16:creationId xmlns:a16="http://schemas.microsoft.com/office/drawing/2014/main" id="{73518526-7021-4DF9-B69B-4B7ED88C9E56}"/>
              </a:ext>
            </a:extLst>
          </p:cNvPr>
          <p:cNvSpPr/>
          <p:nvPr/>
        </p:nvSpPr>
        <p:spPr>
          <a:xfrm>
            <a:off x="5648740" y="1311965"/>
            <a:ext cx="1801632"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1D68A13-2AD5-4EBF-A4CB-39EAEA4CBAB1}"/>
              </a:ext>
            </a:extLst>
          </p:cNvPr>
          <p:cNvPicPr>
            <a:picLocks noChangeAspect="1"/>
          </p:cNvPicPr>
          <p:nvPr/>
        </p:nvPicPr>
        <p:blipFill>
          <a:blip r:embed="rId8"/>
          <a:stretch>
            <a:fillRect/>
          </a:stretch>
        </p:blipFill>
        <p:spPr>
          <a:xfrm>
            <a:off x="5648739" y="1083784"/>
            <a:ext cx="3180952" cy="2333333"/>
          </a:xfrm>
          <a:prstGeom prst="rect">
            <a:avLst/>
          </a:prstGeom>
        </p:spPr>
      </p:pic>
      <p:sp>
        <p:nvSpPr>
          <p:cNvPr id="18" name="Rectangle 17">
            <a:extLst>
              <a:ext uri="{FF2B5EF4-FFF2-40B4-BE49-F238E27FC236}">
                <a16:creationId xmlns:a16="http://schemas.microsoft.com/office/drawing/2014/main" id="{49B6AB37-2080-45BB-B25D-80559D4FD04A}"/>
              </a:ext>
            </a:extLst>
          </p:cNvPr>
          <p:cNvSpPr/>
          <p:nvPr/>
        </p:nvSpPr>
        <p:spPr>
          <a:xfrm>
            <a:off x="5645113" y="1365374"/>
            <a:ext cx="585083"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AB96328-A817-475E-928A-964A2FC773F6}"/>
              </a:ext>
            </a:extLst>
          </p:cNvPr>
          <p:cNvSpPr/>
          <p:nvPr/>
        </p:nvSpPr>
        <p:spPr>
          <a:xfrm>
            <a:off x="7065081" y="1381276"/>
            <a:ext cx="540000"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E1D9C70-4889-461E-9510-C00467A7B223}"/>
              </a:ext>
            </a:extLst>
          </p:cNvPr>
          <p:cNvSpPr/>
          <p:nvPr/>
        </p:nvSpPr>
        <p:spPr>
          <a:xfrm>
            <a:off x="7065081" y="2315148"/>
            <a:ext cx="1267407"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97FEC46D-B9EC-42BF-953D-C70726CDDC72}"/>
              </a:ext>
            </a:extLst>
          </p:cNvPr>
          <p:cNvPicPr>
            <a:picLocks noChangeAspect="1"/>
          </p:cNvPicPr>
          <p:nvPr/>
        </p:nvPicPr>
        <p:blipFill>
          <a:blip r:embed="rId9"/>
          <a:stretch>
            <a:fillRect/>
          </a:stretch>
        </p:blipFill>
        <p:spPr>
          <a:xfrm>
            <a:off x="5632836" y="1083784"/>
            <a:ext cx="3196855" cy="3376271"/>
          </a:xfrm>
          <a:prstGeom prst="rect">
            <a:avLst/>
          </a:prstGeom>
        </p:spPr>
      </p:pic>
      <p:sp>
        <p:nvSpPr>
          <p:cNvPr id="23" name="Rectangle 22">
            <a:extLst>
              <a:ext uri="{FF2B5EF4-FFF2-40B4-BE49-F238E27FC236}">
                <a16:creationId xmlns:a16="http://schemas.microsoft.com/office/drawing/2014/main" id="{281BA64D-6788-4044-BF90-F6ED4BEFB8EC}"/>
              </a:ext>
            </a:extLst>
          </p:cNvPr>
          <p:cNvSpPr/>
          <p:nvPr/>
        </p:nvSpPr>
        <p:spPr>
          <a:xfrm>
            <a:off x="7536921" y="4253948"/>
            <a:ext cx="1253926" cy="214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78F2FDD-0BEA-4C00-B9FA-DC46E3A4AF49}"/>
              </a:ext>
            </a:extLst>
          </p:cNvPr>
          <p:cNvPicPr>
            <a:picLocks noChangeAspect="1"/>
          </p:cNvPicPr>
          <p:nvPr/>
        </p:nvPicPr>
        <p:blipFill>
          <a:blip r:embed="rId10"/>
          <a:stretch>
            <a:fillRect/>
          </a:stretch>
        </p:blipFill>
        <p:spPr>
          <a:xfrm>
            <a:off x="8914278" y="2563373"/>
            <a:ext cx="3047619" cy="1904762"/>
          </a:xfrm>
          <a:prstGeom prst="rect">
            <a:avLst/>
          </a:prstGeom>
        </p:spPr>
      </p:pic>
      <p:sp>
        <p:nvSpPr>
          <p:cNvPr id="25" name="Rectangle 24">
            <a:extLst>
              <a:ext uri="{FF2B5EF4-FFF2-40B4-BE49-F238E27FC236}">
                <a16:creationId xmlns:a16="http://schemas.microsoft.com/office/drawing/2014/main" id="{F71C2DB1-EB80-40A9-8805-45C61BCBDF47}"/>
              </a:ext>
            </a:extLst>
          </p:cNvPr>
          <p:cNvSpPr/>
          <p:nvPr/>
        </p:nvSpPr>
        <p:spPr>
          <a:xfrm>
            <a:off x="8869789" y="2527583"/>
            <a:ext cx="3102237" cy="1940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8C45402-599D-4A58-B842-0725AD8D85AA}"/>
              </a:ext>
            </a:extLst>
          </p:cNvPr>
          <p:cNvPicPr>
            <a:picLocks noChangeAspect="1"/>
          </p:cNvPicPr>
          <p:nvPr/>
        </p:nvPicPr>
        <p:blipFill>
          <a:blip r:embed="rId11"/>
          <a:stretch>
            <a:fillRect/>
          </a:stretch>
        </p:blipFill>
        <p:spPr>
          <a:xfrm>
            <a:off x="5633067" y="1075947"/>
            <a:ext cx="3180952" cy="3520546"/>
          </a:xfrm>
          <a:prstGeom prst="rect">
            <a:avLst/>
          </a:prstGeom>
        </p:spPr>
      </p:pic>
      <p:sp>
        <p:nvSpPr>
          <p:cNvPr id="27" name="Rectangle 26">
            <a:extLst>
              <a:ext uri="{FF2B5EF4-FFF2-40B4-BE49-F238E27FC236}">
                <a16:creationId xmlns:a16="http://schemas.microsoft.com/office/drawing/2014/main" id="{C98785AB-CE46-4D5C-9E0B-958CC208A3C8}"/>
              </a:ext>
            </a:extLst>
          </p:cNvPr>
          <p:cNvSpPr/>
          <p:nvPr/>
        </p:nvSpPr>
        <p:spPr>
          <a:xfrm>
            <a:off x="7450372" y="4405815"/>
            <a:ext cx="675861" cy="18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82470D9-7B2A-4F66-ACD1-BA5237DC2C26}"/>
              </a:ext>
            </a:extLst>
          </p:cNvPr>
          <p:cNvSpPr/>
          <p:nvPr/>
        </p:nvSpPr>
        <p:spPr>
          <a:xfrm>
            <a:off x="5624883" y="1075947"/>
            <a:ext cx="3244905" cy="3520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029F11EE-A1F5-41FA-B4B6-726CDA96D466}"/>
              </a:ext>
            </a:extLst>
          </p:cNvPr>
          <p:cNvSpPr txBox="1"/>
          <p:nvPr/>
        </p:nvSpPr>
        <p:spPr>
          <a:xfrm>
            <a:off x="628650" y="2527583"/>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Change a base map</a:t>
            </a:r>
            <a:endParaRPr lang="en-AU" sz="1100"/>
          </a:p>
        </p:txBody>
      </p:sp>
      <p:pic>
        <p:nvPicPr>
          <p:cNvPr id="31" name="Picture 30">
            <a:extLst>
              <a:ext uri="{FF2B5EF4-FFF2-40B4-BE49-F238E27FC236}">
                <a16:creationId xmlns:a16="http://schemas.microsoft.com/office/drawing/2014/main" id="{4877391F-B0C6-4885-B6C6-76310EFBA6C3}"/>
              </a:ext>
            </a:extLst>
          </p:cNvPr>
          <p:cNvPicPr>
            <a:picLocks noChangeAspect="1"/>
          </p:cNvPicPr>
          <p:nvPr/>
        </p:nvPicPr>
        <p:blipFill>
          <a:blip r:embed="rId12"/>
          <a:stretch>
            <a:fillRect/>
          </a:stretch>
        </p:blipFill>
        <p:spPr>
          <a:xfrm>
            <a:off x="5592069" y="1088292"/>
            <a:ext cx="5019048" cy="1533333"/>
          </a:xfrm>
          <a:prstGeom prst="rect">
            <a:avLst/>
          </a:prstGeom>
        </p:spPr>
      </p:pic>
      <p:sp>
        <p:nvSpPr>
          <p:cNvPr id="32" name="Rectangle 31">
            <a:extLst>
              <a:ext uri="{FF2B5EF4-FFF2-40B4-BE49-F238E27FC236}">
                <a16:creationId xmlns:a16="http://schemas.microsoft.com/office/drawing/2014/main" id="{B1A7D8B4-BA9D-41F9-A349-92FB8A797C53}"/>
              </a:ext>
            </a:extLst>
          </p:cNvPr>
          <p:cNvSpPr/>
          <p:nvPr/>
        </p:nvSpPr>
        <p:spPr>
          <a:xfrm>
            <a:off x="5584118" y="1091864"/>
            <a:ext cx="315750" cy="20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523656B9-689B-4A2E-A2F8-0682997575D1}"/>
              </a:ext>
            </a:extLst>
          </p:cNvPr>
          <p:cNvSpPr/>
          <p:nvPr/>
        </p:nvSpPr>
        <p:spPr>
          <a:xfrm>
            <a:off x="5592069" y="1524400"/>
            <a:ext cx="1238101" cy="166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8492586F-2268-4B04-BE08-2B74E4133D4D}"/>
              </a:ext>
            </a:extLst>
          </p:cNvPr>
          <p:cNvSpPr/>
          <p:nvPr/>
        </p:nvSpPr>
        <p:spPr>
          <a:xfrm>
            <a:off x="7566171" y="2172411"/>
            <a:ext cx="540000" cy="19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DD5640EA-706F-415F-B18F-D014D11988D4}"/>
              </a:ext>
            </a:extLst>
          </p:cNvPr>
          <p:cNvSpPr/>
          <p:nvPr/>
        </p:nvSpPr>
        <p:spPr>
          <a:xfrm>
            <a:off x="9342783" y="2381436"/>
            <a:ext cx="1017767" cy="19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8B2726-B8ED-4E5F-9879-861BA9B75E38}"/>
              </a:ext>
            </a:extLst>
          </p:cNvPr>
          <p:cNvPicPr>
            <a:picLocks noChangeAspect="1"/>
          </p:cNvPicPr>
          <p:nvPr/>
        </p:nvPicPr>
        <p:blipFill>
          <a:blip r:embed="rId13"/>
          <a:stretch>
            <a:fillRect/>
          </a:stretch>
        </p:blipFill>
        <p:spPr>
          <a:xfrm>
            <a:off x="5568043" y="1075947"/>
            <a:ext cx="5043074" cy="4435114"/>
          </a:xfrm>
          <a:prstGeom prst="rect">
            <a:avLst/>
          </a:prstGeom>
        </p:spPr>
      </p:pic>
      <p:pic>
        <p:nvPicPr>
          <p:cNvPr id="37" name="Picture 36">
            <a:extLst>
              <a:ext uri="{FF2B5EF4-FFF2-40B4-BE49-F238E27FC236}">
                <a16:creationId xmlns:a16="http://schemas.microsoft.com/office/drawing/2014/main" id="{6EC1493C-4D41-471D-A4B9-FBC3D18603E8}"/>
              </a:ext>
            </a:extLst>
          </p:cNvPr>
          <p:cNvPicPr>
            <a:picLocks noChangeAspect="1"/>
          </p:cNvPicPr>
          <p:nvPr/>
        </p:nvPicPr>
        <p:blipFill>
          <a:blip r:embed="rId14"/>
          <a:stretch>
            <a:fillRect/>
          </a:stretch>
        </p:blipFill>
        <p:spPr>
          <a:xfrm>
            <a:off x="5575439" y="1083784"/>
            <a:ext cx="5045661" cy="4427277"/>
          </a:xfrm>
          <a:prstGeom prst="rect">
            <a:avLst/>
          </a:prstGeom>
        </p:spPr>
      </p:pic>
      <p:pic>
        <p:nvPicPr>
          <p:cNvPr id="38" name="Picture 37">
            <a:extLst>
              <a:ext uri="{FF2B5EF4-FFF2-40B4-BE49-F238E27FC236}">
                <a16:creationId xmlns:a16="http://schemas.microsoft.com/office/drawing/2014/main" id="{E1BA73A2-204B-436D-A529-207C16049831}"/>
              </a:ext>
            </a:extLst>
          </p:cNvPr>
          <p:cNvPicPr>
            <a:picLocks noChangeAspect="1"/>
          </p:cNvPicPr>
          <p:nvPr/>
        </p:nvPicPr>
        <p:blipFill>
          <a:blip r:embed="rId15"/>
          <a:stretch>
            <a:fillRect/>
          </a:stretch>
        </p:blipFill>
        <p:spPr>
          <a:xfrm>
            <a:off x="5557913" y="1075947"/>
            <a:ext cx="5053203" cy="4470899"/>
          </a:xfrm>
          <a:prstGeom prst="rect">
            <a:avLst/>
          </a:prstGeom>
        </p:spPr>
      </p:pic>
      <p:pic>
        <p:nvPicPr>
          <p:cNvPr id="39" name="Picture 38">
            <a:extLst>
              <a:ext uri="{FF2B5EF4-FFF2-40B4-BE49-F238E27FC236}">
                <a16:creationId xmlns:a16="http://schemas.microsoft.com/office/drawing/2014/main" id="{90EF3362-CCBE-4958-92E5-ED557DEA034E}"/>
              </a:ext>
            </a:extLst>
          </p:cNvPr>
          <p:cNvPicPr>
            <a:picLocks noChangeAspect="1"/>
          </p:cNvPicPr>
          <p:nvPr/>
        </p:nvPicPr>
        <p:blipFill>
          <a:blip r:embed="rId16"/>
          <a:stretch>
            <a:fillRect/>
          </a:stretch>
        </p:blipFill>
        <p:spPr>
          <a:xfrm>
            <a:off x="598976" y="2936361"/>
            <a:ext cx="2819048" cy="714286"/>
          </a:xfrm>
          <a:prstGeom prst="rect">
            <a:avLst/>
          </a:prstGeom>
        </p:spPr>
      </p:pic>
    </p:spTree>
    <p:custDataLst>
      <p:tags r:id="rId1"/>
    </p:custDataLst>
    <p:extLst>
      <p:ext uri="{BB962C8B-B14F-4D97-AF65-F5344CB8AC3E}">
        <p14:creationId xmlns:p14="http://schemas.microsoft.com/office/powerpoint/2010/main" val="2716207439"/>
      </p:ext>
    </p:extLst>
  </p:cSld>
  <p:clrMapOvr>
    <a:masterClrMapping/>
  </p:clrMapOvr>
  <mc:AlternateContent xmlns:mc="http://schemas.openxmlformats.org/markup-compatibility/2006">
    <mc:Choice xmlns:p14="http://schemas.microsoft.com/office/powerpoint/2010/main" Requires="p14">
      <p:transition spd="slow" p14:dur="2000" advTm="85088"/>
    </mc:Choice>
    <mc:Fallback>
      <p:transition spd="slow" advTm="8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anim calcmode="lin" valueType="num">
                                      <p:cBhvr>
                                        <p:cTn id="64" dur="2000" fill="hold"/>
                                        <p:tgtEl>
                                          <p:spTgt spid="16"/>
                                        </p:tgtEl>
                                        <p:attrNameLst>
                                          <p:attrName>ppt_w</p:attrName>
                                        </p:attrNameLst>
                                      </p:cBhvr>
                                      <p:tavLst>
                                        <p:tav tm="0" fmla="#ppt_w*sin(2.5*pi*$)">
                                          <p:val>
                                            <p:fltVal val="0"/>
                                          </p:val>
                                        </p:tav>
                                        <p:tav tm="100000">
                                          <p:val>
                                            <p:fltVal val="1"/>
                                          </p:val>
                                        </p:tav>
                                      </p:tavLst>
                                    </p:anim>
                                    <p:anim calcmode="lin" valueType="num">
                                      <p:cBhvr>
                                        <p:cTn id="6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anim calcmode="lin" valueType="num">
                                      <p:cBhvr>
                                        <p:cTn id="76" dur="2000" fill="hold"/>
                                        <p:tgtEl>
                                          <p:spTgt spid="18"/>
                                        </p:tgtEl>
                                        <p:attrNameLst>
                                          <p:attrName>ppt_w</p:attrName>
                                        </p:attrNameLst>
                                      </p:cBhvr>
                                      <p:tavLst>
                                        <p:tav tm="0" fmla="#ppt_w*sin(2.5*pi*$)">
                                          <p:val>
                                            <p:fltVal val="0"/>
                                          </p:val>
                                        </p:tav>
                                        <p:tav tm="100000">
                                          <p:val>
                                            <p:fltVal val="1"/>
                                          </p:val>
                                        </p:tav>
                                      </p:tavLst>
                                    </p:anim>
                                    <p:anim calcmode="lin" valueType="num">
                                      <p:cBhvr>
                                        <p:cTn id="7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anim calcmode="lin" valueType="num">
                                      <p:cBhvr>
                                        <p:cTn id="83" dur="2000" fill="hold"/>
                                        <p:tgtEl>
                                          <p:spTgt spid="19"/>
                                        </p:tgtEl>
                                        <p:attrNameLst>
                                          <p:attrName>ppt_w</p:attrName>
                                        </p:attrNameLst>
                                      </p:cBhvr>
                                      <p:tavLst>
                                        <p:tav tm="0" fmla="#ppt_w*sin(2.5*pi*$)">
                                          <p:val>
                                            <p:fltVal val="0"/>
                                          </p:val>
                                        </p:tav>
                                        <p:tav tm="100000">
                                          <p:val>
                                            <p:fltVal val="1"/>
                                          </p:val>
                                        </p:tav>
                                      </p:tavLst>
                                    </p:anim>
                                    <p:anim calcmode="lin" valueType="num">
                                      <p:cBhvr>
                                        <p:cTn id="8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2000"/>
                                        <p:tgtEl>
                                          <p:spTgt spid="20"/>
                                        </p:tgtEl>
                                      </p:cBhvr>
                                    </p:animEffect>
                                    <p:anim calcmode="lin" valueType="num">
                                      <p:cBhvr>
                                        <p:cTn id="90" dur="2000" fill="hold"/>
                                        <p:tgtEl>
                                          <p:spTgt spid="20"/>
                                        </p:tgtEl>
                                        <p:attrNameLst>
                                          <p:attrName>ppt_w</p:attrName>
                                        </p:attrNameLst>
                                      </p:cBhvr>
                                      <p:tavLst>
                                        <p:tav tm="0" fmla="#ppt_w*sin(2.5*pi*$)">
                                          <p:val>
                                            <p:fltVal val="0"/>
                                          </p:val>
                                        </p:tav>
                                        <p:tav tm="100000">
                                          <p:val>
                                            <p:fltVal val="1"/>
                                          </p:val>
                                        </p:tav>
                                      </p:tavLst>
                                    </p:anim>
                                    <p:anim calcmode="lin" valueType="num">
                                      <p:cBhvr>
                                        <p:cTn id="9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000"/>
                                        <p:tgtEl>
                                          <p:spTgt spid="23"/>
                                        </p:tgtEl>
                                      </p:cBhvr>
                                    </p:animEffect>
                                    <p:anim calcmode="lin" valueType="num">
                                      <p:cBhvr>
                                        <p:cTn id="102" dur="2000" fill="hold"/>
                                        <p:tgtEl>
                                          <p:spTgt spid="23"/>
                                        </p:tgtEl>
                                        <p:attrNameLst>
                                          <p:attrName>ppt_w</p:attrName>
                                        </p:attrNameLst>
                                      </p:cBhvr>
                                      <p:tavLst>
                                        <p:tav tm="0" fmla="#ppt_w*sin(2.5*pi*$)">
                                          <p:val>
                                            <p:fltVal val="0"/>
                                          </p:val>
                                        </p:tav>
                                        <p:tav tm="100000">
                                          <p:val>
                                            <p:fltVal val="1"/>
                                          </p:val>
                                        </p:tav>
                                      </p:tavLst>
                                    </p:anim>
                                    <p:anim calcmode="lin" valueType="num">
                                      <p:cBhvr>
                                        <p:cTn id="10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2000"/>
                                        <p:tgtEl>
                                          <p:spTgt spid="27"/>
                                        </p:tgtEl>
                                      </p:cBhvr>
                                    </p:animEffect>
                                    <p:anim calcmode="lin" valueType="num">
                                      <p:cBhvr>
                                        <p:cTn id="124" dur="2000" fill="hold"/>
                                        <p:tgtEl>
                                          <p:spTgt spid="27"/>
                                        </p:tgtEl>
                                        <p:attrNameLst>
                                          <p:attrName>ppt_w</p:attrName>
                                        </p:attrNameLst>
                                      </p:cBhvr>
                                      <p:tavLst>
                                        <p:tav tm="0" fmla="#ppt_w*sin(2.5*pi*$)">
                                          <p:val>
                                            <p:fltVal val="0"/>
                                          </p:val>
                                        </p:tav>
                                        <p:tav tm="100000">
                                          <p:val>
                                            <p:fltVal val="1"/>
                                          </p:val>
                                        </p:tav>
                                      </p:tavLst>
                                    </p:anim>
                                    <p:anim calcmode="lin" valueType="num">
                                      <p:cBhvr>
                                        <p:cTn id="12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2000"/>
                                        <p:tgtEl>
                                          <p:spTgt spid="32"/>
                                        </p:tgtEl>
                                      </p:cBhvr>
                                    </p:animEffect>
                                    <p:anim calcmode="lin" valueType="num">
                                      <p:cBhvr>
                                        <p:cTn id="146" dur="2000" fill="hold"/>
                                        <p:tgtEl>
                                          <p:spTgt spid="32"/>
                                        </p:tgtEl>
                                        <p:attrNameLst>
                                          <p:attrName>ppt_w</p:attrName>
                                        </p:attrNameLst>
                                      </p:cBhvr>
                                      <p:tavLst>
                                        <p:tav tm="0" fmla="#ppt_w*sin(2.5*pi*$)">
                                          <p:val>
                                            <p:fltVal val="0"/>
                                          </p:val>
                                        </p:tav>
                                        <p:tav tm="100000">
                                          <p:val>
                                            <p:fltVal val="1"/>
                                          </p:val>
                                        </p:tav>
                                      </p:tavLst>
                                    </p:anim>
                                    <p:anim calcmode="lin" valueType="num">
                                      <p:cBhvr>
                                        <p:cTn id="147"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2000"/>
                                        <p:tgtEl>
                                          <p:spTgt spid="33"/>
                                        </p:tgtEl>
                                      </p:cBhvr>
                                    </p:animEffect>
                                    <p:anim calcmode="lin" valueType="num">
                                      <p:cBhvr>
                                        <p:cTn id="153" dur="2000" fill="hold"/>
                                        <p:tgtEl>
                                          <p:spTgt spid="33"/>
                                        </p:tgtEl>
                                        <p:attrNameLst>
                                          <p:attrName>ppt_w</p:attrName>
                                        </p:attrNameLst>
                                      </p:cBhvr>
                                      <p:tavLst>
                                        <p:tav tm="0" fmla="#ppt_w*sin(2.5*pi*$)">
                                          <p:val>
                                            <p:fltVal val="0"/>
                                          </p:val>
                                        </p:tav>
                                        <p:tav tm="100000">
                                          <p:val>
                                            <p:fltVal val="1"/>
                                          </p:val>
                                        </p:tav>
                                      </p:tavLst>
                                    </p:anim>
                                    <p:anim calcmode="lin" valueType="num">
                                      <p:cBhvr>
                                        <p:cTn id="15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45" presetClass="entr" presetSubtype="0"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2000"/>
                                        <p:tgtEl>
                                          <p:spTgt spid="34"/>
                                        </p:tgtEl>
                                      </p:cBhvr>
                                    </p:animEffect>
                                    <p:anim calcmode="lin" valueType="num">
                                      <p:cBhvr>
                                        <p:cTn id="160" dur="2000" fill="hold"/>
                                        <p:tgtEl>
                                          <p:spTgt spid="34"/>
                                        </p:tgtEl>
                                        <p:attrNameLst>
                                          <p:attrName>ppt_w</p:attrName>
                                        </p:attrNameLst>
                                      </p:cBhvr>
                                      <p:tavLst>
                                        <p:tav tm="0" fmla="#ppt_w*sin(2.5*pi*$)">
                                          <p:val>
                                            <p:fltVal val="0"/>
                                          </p:val>
                                        </p:tav>
                                        <p:tav tm="100000">
                                          <p:val>
                                            <p:fltVal val="1"/>
                                          </p:val>
                                        </p:tav>
                                      </p:tavLst>
                                    </p:anim>
                                    <p:anim calcmode="lin" valueType="num">
                                      <p:cBhvr>
                                        <p:cTn id="16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2000"/>
                                        <p:tgtEl>
                                          <p:spTgt spid="35"/>
                                        </p:tgtEl>
                                      </p:cBhvr>
                                    </p:animEffect>
                                    <p:anim calcmode="lin" valueType="num">
                                      <p:cBhvr>
                                        <p:cTn id="167" dur="2000" fill="hold"/>
                                        <p:tgtEl>
                                          <p:spTgt spid="35"/>
                                        </p:tgtEl>
                                        <p:attrNameLst>
                                          <p:attrName>ppt_w</p:attrName>
                                        </p:attrNameLst>
                                      </p:cBhvr>
                                      <p:tavLst>
                                        <p:tav tm="0" fmla="#ppt_w*sin(2.5*pi*$)">
                                          <p:val>
                                            <p:fltVal val="0"/>
                                          </p:val>
                                        </p:tav>
                                        <p:tav tm="100000">
                                          <p:val>
                                            <p:fltVal val="1"/>
                                          </p:val>
                                        </p:tav>
                                      </p:tavLst>
                                    </p:anim>
                                    <p:anim calcmode="lin" valueType="num">
                                      <p:cBhvr>
                                        <p:cTn id="168"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nodeType="clickEffect">
                                  <p:stCondLst>
                                    <p:cond delay="0"/>
                                  </p:stCondLst>
                                  <p:childTnLst>
                                    <p:set>
                                      <p:cBhvr>
                                        <p:cTn id="184" dur="1" fill="hold">
                                          <p:stCondLst>
                                            <p:cond delay="0"/>
                                          </p:stCondLst>
                                        </p:cTn>
                                        <p:tgtEl>
                                          <p:spTgt spid="38"/>
                                        </p:tgtEl>
                                        <p:attrNameLst>
                                          <p:attrName>style.visibility</p:attrName>
                                        </p:attrNameLst>
                                      </p:cBhvr>
                                      <p:to>
                                        <p:strVal val="visible"/>
                                      </p:to>
                                    </p:set>
                                    <p:anim calcmode="lin" valueType="num">
                                      <p:cBhvr>
                                        <p:cTn id="185" dur="500" fill="hold"/>
                                        <p:tgtEl>
                                          <p:spTgt spid="38"/>
                                        </p:tgtEl>
                                        <p:attrNameLst>
                                          <p:attrName>ppt_w</p:attrName>
                                        </p:attrNameLst>
                                      </p:cBhvr>
                                      <p:tavLst>
                                        <p:tav tm="0">
                                          <p:val>
                                            <p:fltVal val="0"/>
                                          </p:val>
                                        </p:tav>
                                        <p:tav tm="100000">
                                          <p:val>
                                            <p:strVal val="#ppt_w"/>
                                          </p:val>
                                        </p:tav>
                                      </p:tavLst>
                                    </p:anim>
                                    <p:anim calcmode="lin" valueType="num">
                                      <p:cBhvr>
                                        <p:cTn id="186" dur="500" fill="hold"/>
                                        <p:tgtEl>
                                          <p:spTgt spid="38"/>
                                        </p:tgtEl>
                                        <p:attrNameLst>
                                          <p:attrName>ppt_h</p:attrName>
                                        </p:attrNameLst>
                                      </p:cBhvr>
                                      <p:tavLst>
                                        <p:tav tm="0">
                                          <p:val>
                                            <p:fltVal val="0"/>
                                          </p:val>
                                        </p:tav>
                                        <p:tav tm="100000">
                                          <p:val>
                                            <p:strVal val="#ppt_h"/>
                                          </p:val>
                                        </p:tav>
                                      </p:tavLst>
                                    </p:anim>
                                    <p:animEffect transition="in" filter="fade">
                                      <p:cBhvr>
                                        <p:cTn id="1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P spid="16" grpId="0" animBg="1"/>
      <p:bldP spid="18" grpId="0" animBg="1"/>
      <p:bldP spid="19" grpId="0" animBg="1"/>
      <p:bldP spid="20" grpId="0" animBg="1"/>
      <p:bldP spid="23" grpId="0" animBg="1"/>
      <p:bldP spid="25" grpId="0" animBg="1"/>
      <p:bldP spid="27" grpId="0" animBg="1"/>
      <p:bldP spid="28" grpId="0" animBg="1"/>
      <p:bldP spid="29"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Map Services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Usage of QGIS</a:t>
            </a:r>
            <a:endParaRPr lang="en-AU" b="1"/>
          </a:p>
        </p:txBody>
      </p:sp>
      <p:sp>
        <p:nvSpPr>
          <p:cNvPr id="2" name="TextBox 1">
            <a:extLst>
              <a:ext uri="{FF2B5EF4-FFF2-40B4-BE49-F238E27FC236}">
                <a16:creationId xmlns:a16="http://schemas.microsoft.com/office/drawing/2014/main" id="{A22D38EA-CBB2-4D0B-82B2-6F8EB09417BD}"/>
              </a:ext>
            </a:extLst>
          </p:cNvPr>
          <p:cNvSpPr txBox="1"/>
          <p:nvPr/>
        </p:nvSpPr>
        <p:spPr>
          <a:xfrm>
            <a:off x="628650" y="1160890"/>
            <a:ext cx="5334828" cy="769441"/>
          </a:xfrm>
          <a:prstGeom prst="rect">
            <a:avLst/>
          </a:prstGeom>
          <a:noFill/>
          <a:ln w="3175">
            <a:solidFill>
              <a:schemeClr val="tx1"/>
            </a:solidFill>
          </a:ln>
        </p:spPr>
        <p:txBody>
          <a:bodyPr wrap="square" rtlCol="0">
            <a:spAutoFit/>
          </a:bodyPr>
          <a:lstStyle/>
          <a:p>
            <a:pPr algn="just"/>
            <a:r>
              <a:rPr lang="en-US" sz="1100"/>
              <a:t>In this step we will add the WMS layers to implement the GSKY service. </a:t>
            </a:r>
          </a:p>
          <a:p>
            <a:pPr algn="just"/>
            <a:endParaRPr lang="en-US" sz="1100"/>
          </a:p>
          <a:p>
            <a:pPr algn="just"/>
            <a:r>
              <a:rPr lang="en-US" sz="1100"/>
              <a:t>For demonstration, the GEOGLAM and DEA Landsat8 layers are added through the GSKY Map Service.</a:t>
            </a:r>
            <a:endParaRPr lang="en-AU" sz="1100"/>
          </a:p>
        </p:txBody>
      </p:sp>
      <p:sp>
        <p:nvSpPr>
          <p:cNvPr id="6" name="TextBox 5">
            <a:extLst>
              <a:ext uri="{FF2B5EF4-FFF2-40B4-BE49-F238E27FC236}">
                <a16:creationId xmlns:a16="http://schemas.microsoft.com/office/drawing/2014/main" id="{2B1D5180-79AE-41EA-BC8E-7A09547A1587}"/>
              </a:ext>
            </a:extLst>
          </p:cNvPr>
          <p:cNvSpPr txBox="1"/>
          <p:nvPr/>
        </p:nvSpPr>
        <p:spPr>
          <a:xfrm>
            <a:off x="628650" y="2248652"/>
            <a:ext cx="5334828"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the WMS Layer(s)</a:t>
            </a:r>
            <a:endParaRPr lang="en-AU" sz="1100"/>
          </a:p>
        </p:txBody>
      </p:sp>
      <p:pic>
        <p:nvPicPr>
          <p:cNvPr id="3" name="Picture 2">
            <a:extLst>
              <a:ext uri="{FF2B5EF4-FFF2-40B4-BE49-F238E27FC236}">
                <a16:creationId xmlns:a16="http://schemas.microsoft.com/office/drawing/2014/main" id="{316EA6FC-1B62-4E3C-BE66-BFBB6189F2EF}"/>
              </a:ext>
            </a:extLst>
          </p:cNvPr>
          <p:cNvPicPr>
            <a:picLocks noChangeAspect="1"/>
          </p:cNvPicPr>
          <p:nvPr/>
        </p:nvPicPr>
        <p:blipFill>
          <a:blip r:embed="rId3"/>
          <a:stretch>
            <a:fillRect/>
          </a:stretch>
        </p:blipFill>
        <p:spPr>
          <a:xfrm>
            <a:off x="6038667" y="1160890"/>
            <a:ext cx="5028571" cy="2838095"/>
          </a:xfrm>
          <a:prstGeom prst="rect">
            <a:avLst/>
          </a:prstGeom>
          <a:ln w="3175">
            <a:solidFill>
              <a:schemeClr val="tx1"/>
            </a:solidFill>
          </a:ln>
        </p:spPr>
      </p:pic>
      <p:sp>
        <p:nvSpPr>
          <p:cNvPr id="8" name="Rectangle 7">
            <a:extLst>
              <a:ext uri="{FF2B5EF4-FFF2-40B4-BE49-F238E27FC236}">
                <a16:creationId xmlns:a16="http://schemas.microsoft.com/office/drawing/2014/main" id="{BF98D621-B8C7-438F-A382-B3979E92B27F}"/>
              </a:ext>
            </a:extLst>
          </p:cNvPr>
          <p:cNvSpPr/>
          <p:nvPr/>
        </p:nvSpPr>
        <p:spPr>
          <a:xfrm>
            <a:off x="6038667" y="1160890"/>
            <a:ext cx="32237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4A836E5-04AC-4206-9720-3B272715084E}"/>
              </a:ext>
            </a:extLst>
          </p:cNvPr>
          <p:cNvSpPr/>
          <p:nvPr/>
        </p:nvSpPr>
        <p:spPr>
          <a:xfrm>
            <a:off x="6038667" y="1815172"/>
            <a:ext cx="80740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E4FE19C-2F80-4F9A-9895-96540F5FE7CC}"/>
              </a:ext>
            </a:extLst>
          </p:cNvPr>
          <p:cNvSpPr/>
          <p:nvPr/>
        </p:nvSpPr>
        <p:spPr>
          <a:xfrm>
            <a:off x="9180133" y="3784821"/>
            <a:ext cx="1548000" cy="20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E803FA7-AF61-41DF-BA86-4BB2FA02276A}"/>
              </a:ext>
            </a:extLst>
          </p:cNvPr>
          <p:cNvSpPr/>
          <p:nvPr/>
        </p:nvSpPr>
        <p:spPr>
          <a:xfrm>
            <a:off x="5993970" y="1019383"/>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184417-5020-4DB8-BC69-127884DF9459}"/>
              </a:ext>
            </a:extLst>
          </p:cNvPr>
          <p:cNvPicPr>
            <a:picLocks noChangeAspect="1"/>
          </p:cNvPicPr>
          <p:nvPr/>
        </p:nvPicPr>
        <p:blipFill>
          <a:blip r:embed="rId4"/>
          <a:stretch>
            <a:fillRect/>
          </a:stretch>
        </p:blipFill>
        <p:spPr>
          <a:xfrm>
            <a:off x="6012354" y="1160890"/>
            <a:ext cx="5494660" cy="1348840"/>
          </a:xfrm>
          <a:prstGeom prst="rect">
            <a:avLst/>
          </a:prstGeom>
          <a:ln w="3175">
            <a:solidFill>
              <a:schemeClr val="tx1"/>
            </a:solidFill>
          </a:ln>
        </p:spPr>
      </p:pic>
      <p:sp>
        <p:nvSpPr>
          <p:cNvPr id="13" name="Rectangle 12">
            <a:extLst>
              <a:ext uri="{FF2B5EF4-FFF2-40B4-BE49-F238E27FC236}">
                <a16:creationId xmlns:a16="http://schemas.microsoft.com/office/drawing/2014/main" id="{2342BC76-966A-48B5-A8E3-8A0E2BB8AECB}"/>
              </a:ext>
            </a:extLst>
          </p:cNvPr>
          <p:cNvSpPr/>
          <p:nvPr/>
        </p:nvSpPr>
        <p:spPr>
          <a:xfrm>
            <a:off x="9835763" y="2037808"/>
            <a:ext cx="686199"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A484573A-5F3B-4047-9602-BB6B2D495772}"/>
              </a:ext>
            </a:extLst>
          </p:cNvPr>
          <p:cNvSpPr/>
          <p:nvPr/>
        </p:nvSpPr>
        <p:spPr>
          <a:xfrm>
            <a:off x="5993970" y="1149511"/>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2EADCF-56EC-4030-AABA-9D9170BC29E8}"/>
              </a:ext>
            </a:extLst>
          </p:cNvPr>
          <p:cNvPicPr>
            <a:picLocks noChangeAspect="1"/>
          </p:cNvPicPr>
          <p:nvPr/>
        </p:nvPicPr>
        <p:blipFill>
          <a:blip r:embed="rId5"/>
          <a:stretch>
            <a:fillRect/>
          </a:stretch>
        </p:blipFill>
        <p:spPr>
          <a:xfrm>
            <a:off x="5993954" y="1160890"/>
            <a:ext cx="3502704" cy="4683570"/>
          </a:xfrm>
          <a:prstGeom prst="rect">
            <a:avLst/>
          </a:prstGeom>
        </p:spPr>
      </p:pic>
      <p:sp>
        <p:nvSpPr>
          <p:cNvPr id="16" name="Rectangle 15">
            <a:extLst>
              <a:ext uri="{FF2B5EF4-FFF2-40B4-BE49-F238E27FC236}">
                <a16:creationId xmlns:a16="http://schemas.microsoft.com/office/drawing/2014/main" id="{703088A7-EBCB-4355-B92C-B70619B475AD}"/>
              </a:ext>
            </a:extLst>
          </p:cNvPr>
          <p:cNvSpPr/>
          <p:nvPr/>
        </p:nvSpPr>
        <p:spPr>
          <a:xfrm>
            <a:off x="6535972" y="1716215"/>
            <a:ext cx="461176"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A79692D-60D2-4141-A86C-8838A8D843BB}"/>
              </a:ext>
            </a:extLst>
          </p:cNvPr>
          <p:cNvSpPr/>
          <p:nvPr/>
        </p:nvSpPr>
        <p:spPr>
          <a:xfrm>
            <a:off x="6535972" y="1956021"/>
            <a:ext cx="1391478"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807D1B2E-873B-42C3-9BCB-5C987C7D3AA7}"/>
              </a:ext>
            </a:extLst>
          </p:cNvPr>
          <p:cNvSpPr/>
          <p:nvPr/>
        </p:nvSpPr>
        <p:spPr>
          <a:xfrm>
            <a:off x="7450372" y="5646979"/>
            <a:ext cx="659958" cy="19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BE8CF92B-862D-4703-BD53-DD4878AB11FC}"/>
              </a:ext>
            </a:extLst>
          </p:cNvPr>
          <p:cNvPicPr>
            <a:picLocks noChangeAspect="1"/>
          </p:cNvPicPr>
          <p:nvPr/>
        </p:nvPicPr>
        <p:blipFill>
          <a:blip r:embed="rId6"/>
          <a:stretch>
            <a:fillRect/>
          </a:stretch>
        </p:blipFill>
        <p:spPr>
          <a:xfrm>
            <a:off x="5995127" y="1160890"/>
            <a:ext cx="3519915" cy="4717328"/>
          </a:xfrm>
          <a:prstGeom prst="rect">
            <a:avLst/>
          </a:prstGeom>
        </p:spPr>
      </p:pic>
      <p:sp>
        <p:nvSpPr>
          <p:cNvPr id="20" name="Rectangle 19">
            <a:extLst>
              <a:ext uri="{FF2B5EF4-FFF2-40B4-BE49-F238E27FC236}">
                <a16:creationId xmlns:a16="http://schemas.microsoft.com/office/drawing/2014/main" id="{0C814A30-235F-4F1D-B98F-5A48B306FE20}"/>
              </a:ext>
            </a:extLst>
          </p:cNvPr>
          <p:cNvSpPr/>
          <p:nvPr/>
        </p:nvSpPr>
        <p:spPr>
          <a:xfrm>
            <a:off x="6538863" y="1754587"/>
            <a:ext cx="216854" cy="13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2EED542F-74F3-4231-9A40-3DD700E9E96D}"/>
              </a:ext>
            </a:extLst>
          </p:cNvPr>
          <p:cNvSpPr/>
          <p:nvPr/>
        </p:nvSpPr>
        <p:spPr>
          <a:xfrm>
            <a:off x="6535972" y="1956021"/>
            <a:ext cx="1057524"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3B1CF12-0E2A-4F08-B03B-BEDB24AA352C}"/>
              </a:ext>
            </a:extLst>
          </p:cNvPr>
          <p:cNvSpPr/>
          <p:nvPr/>
        </p:nvSpPr>
        <p:spPr>
          <a:xfrm>
            <a:off x="7458323" y="5681005"/>
            <a:ext cx="659958" cy="17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A282407-E9BD-45B0-B722-844516DA0968}"/>
              </a:ext>
            </a:extLst>
          </p:cNvPr>
          <p:cNvSpPr/>
          <p:nvPr/>
        </p:nvSpPr>
        <p:spPr>
          <a:xfrm>
            <a:off x="5993954" y="1157462"/>
            <a:ext cx="3519915" cy="475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497C9C2-1EAE-417F-9C88-893268BCB9DD}"/>
              </a:ext>
            </a:extLst>
          </p:cNvPr>
          <p:cNvPicPr>
            <a:picLocks noChangeAspect="1"/>
          </p:cNvPicPr>
          <p:nvPr/>
        </p:nvPicPr>
        <p:blipFill>
          <a:blip r:embed="rId7"/>
          <a:stretch>
            <a:fillRect/>
          </a:stretch>
        </p:blipFill>
        <p:spPr>
          <a:xfrm>
            <a:off x="5988482" y="1175644"/>
            <a:ext cx="4840974" cy="4465645"/>
          </a:xfrm>
          <a:prstGeom prst="rect">
            <a:avLst/>
          </a:prstGeom>
        </p:spPr>
      </p:pic>
      <p:sp>
        <p:nvSpPr>
          <p:cNvPr id="25" name="Rectangle 24">
            <a:extLst>
              <a:ext uri="{FF2B5EF4-FFF2-40B4-BE49-F238E27FC236}">
                <a16:creationId xmlns:a16="http://schemas.microsoft.com/office/drawing/2014/main" id="{F24A9075-656D-43AE-8197-2FCB08E7D4AC}"/>
              </a:ext>
            </a:extLst>
          </p:cNvPr>
          <p:cNvSpPr/>
          <p:nvPr/>
        </p:nvSpPr>
        <p:spPr>
          <a:xfrm>
            <a:off x="6135755" y="1716215"/>
            <a:ext cx="612000"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46A4488F-E494-4198-8589-9BDF6CBD37D3}"/>
              </a:ext>
            </a:extLst>
          </p:cNvPr>
          <p:cNvSpPr/>
          <p:nvPr/>
        </p:nvSpPr>
        <p:spPr>
          <a:xfrm>
            <a:off x="6143706" y="2186219"/>
            <a:ext cx="2229017" cy="14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04C58D7-5717-4C60-B1C5-18A461CD8FF5}"/>
              </a:ext>
            </a:extLst>
          </p:cNvPr>
          <p:cNvSpPr/>
          <p:nvPr/>
        </p:nvSpPr>
        <p:spPr>
          <a:xfrm>
            <a:off x="9526167" y="5456273"/>
            <a:ext cx="612000"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3D90081-4BF5-4870-BBF2-6CF345292F92}"/>
              </a:ext>
            </a:extLst>
          </p:cNvPr>
          <p:cNvSpPr/>
          <p:nvPr/>
        </p:nvSpPr>
        <p:spPr>
          <a:xfrm>
            <a:off x="8857753" y="5456273"/>
            <a:ext cx="638905"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E1AAE559-818F-4566-867D-696F0324B738}"/>
              </a:ext>
            </a:extLst>
          </p:cNvPr>
          <p:cNvSpPr txBox="1"/>
          <p:nvPr/>
        </p:nvSpPr>
        <p:spPr>
          <a:xfrm>
            <a:off x="6755718" y="5359179"/>
            <a:ext cx="2014572" cy="261610"/>
          </a:xfrm>
          <a:prstGeom prst="rect">
            <a:avLst/>
          </a:prstGeom>
          <a:noFill/>
          <a:ln w="3175">
            <a:solidFill>
              <a:schemeClr val="tx1"/>
            </a:solidFill>
          </a:ln>
        </p:spPr>
        <p:txBody>
          <a:bodyPr wrap="square" rtlCol="0">
            <a:spAutoFit/>
          </a:bodyPr>
          <a:lstStyle/>
          <a:p>
            <a:pPr algn="just"/>
            <a:r>
              <a:rPr lang="en-US" sz="1100" b="1"/>
              <a:t>You may close without adding</a:t>
            </a:r>
            <a:endParaRPr lang="en-AU" sz="1100" b="1"/>
          </a:p>
        </p:txBody>
      </p:sp>
      <p:sp>
        <p:nvSpPr>
          <p:cNvPr id="30" name="Rectangle 29">
            <a:extLst>
              <a:ext uri="{FF2B5EF4-FFF2-40B4-BE49-F238E27FC236}">
                <a16:creationId xmlns:a16="http://schemas.microsoft.com/office/drawing/2014/main" id="{FC7B0B1B-7D47-491A-B4D4-66D970FFBC8A}"/>
              </a:ext>
            </a:extLst>
          </p:cNvPr>
          <p:cNvSpPr/>
          <p:nvPr/>
        </p:nvSpPr>
        <p:spPr>
          <a:xfrm>
            <a:off x="5988482" y="1165413"/>
            <a:ext cx="4840974" cy="44712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B60DE41F-ACFB-4AFB-BC3E-37BA9B8C56DE}"/>
              </a:ext>
            </a:extLst>
          </p:cNvPr>
          <p:cNvPicPr>
            <a:picLocks noChangeAspect="1"/>
          </p:cNvPicPr>
          <p:nvPr/>
        </p:nvPicPr>
        <p:blipFill>
          <a:blip r:embed="rId8"/>
          <a:stretch>
            <a:fillRect/>
          </a:stretch>
        </p:blipFill>
        <p:spPr>
          <a:xfrm>
            <a:off x="5993902" y="1162218"/>
            <a:ext cx="2571429" cy="4057143"/>
          </a:xfrm>
          <a:prstGeom prst="rect">
            <a:avLst/>
          </a:prstGeom>
          <a:ln w="3175">
            <a:solidFill>
              <a:schemeClr val="tx1"/>
            </a:solidFill>
          </a:ln>
        </p:spPr>
      </p:pic>
      <p:sp>
        <p:nvSpPr>
          <p:cNvPr id="32" name="TextBox 31">
            <a:extLst>
              <a:ext uri="{FF2B5EF4-FFF2-40B4-BE49-F238E27FC236}">
                <a16:creationId xmlns:a16="http://schemas.microsoft.com/office/drawing/2014/main" id="{099B8122-9A69-4D02-AAE9-CF5FB7E1F70C}"/>
              </a:ext>
            </a:extLst>
          </p:cNvPr>
          <p:cNvSpPr txBox="1"/>
          <p:nvPr/>
        </p:nvSpPr>
        <p:spPr>
          <a:xfrm>
            <a:off x="628650" y="2548752"/>
            <a:ext cx="5334828" cy="600164"/>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Display layers(s)</a:t>
            </a:r>
          </a:p>
          <a:p>
            <a:pPr marL="628650" lvl="1" indent="-171450" algn="just">
              <a:buFont typeface="Arial" panose="020B0604020202020204" pitchFamily="34" charset="0"/>
              <a:buChar char="•"/>
            </a:pPr>
            <a:r>
              <a:rPr lang="en-US" sz="1100"/>
              <a:t>Double click the layer name</a:t>
            </a:r>
          </a:p>
          <a:p>
            <a:pPr marL="628650" lvl="1" indent="-171450" algn="just">
              <a:buFont typeface="Arial" panose="020B0604020202020204" pitchFamily="34" charset="0"/>
              <a:buChar char="•"/>
            </a:pPr>
            <a:r>
              <a:rPr lang="en-US" sz="1100"/>
              <a:t>Drag to top in layers’ list.</a:t>
            </a:r>
            <a:endParaRPr lang="en-AU" sz="1100"/>
          </a:p>
        </p:txBody>
      </p:sp>
      <p:sp>
        <p:nvSpPr>
          <p:cNvPr id="33" name="Rectangle 32">
            <a:extLst>
              <a:ext uri="{FF2B5EF4-FFF2-40B4-BE49-F238E27FC236}">
                <a16:creationId xmlns:a16="http://schemas.microsoft.com/office/drawing/2014/main" id="{5E773B87-0D78-4E1A-B3DD-3AA457CB8BF0}"/>
              </a:ext>
            </a:extLst>
          </p:cNvPr>
          <p:cNvSpPr/>
          <p:nvPr/>
        </p:nvSpPr>
        <p:spPr>
          <a:xfrm>
            <a:off x="6763657" y="3349511"/>
            <a:ext cx="1306916" cy="158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CAD95A79-77A5-49A6-8692-3CD60541118B}"/>
              </a:ext>
            </a:extLst>
          </p:cNvPr>
          <p:cNvPicPr>
            <a:picLocks noChangeAspect="1"/>
          </p:cNvPicPr>
          <p:nvPr/>
        </p:nvPicPr>
        <p:blipFill>
          <a:blip r:embed="rId9"/>
          <a:stretch>
            <a:fillRect/>
          </a:stretch>
        </p:blipFill>
        <p:spPr>
          <a:xfrm>
            <a:off x="8598715" y="1150487"/>
            <a:ext cx="2771429" cy="1295238"/>
          </a:xfrm>
          <a:prstGeom prst="rect">
            <a:avLst/>
          </a:prstGeom>
        </p:spPr>
      </p:pic>
      <p:sp>
        <p:nvSpPr>
          <p:cNvPr id="35" name="Rectangle 34">
            <a:extLst>
              <a:ext uri="{FF2B5EF4-FFF2-40B4-BE49-F238E27FC236}">
                <a16:creationId xmlns:a16="http://schemas.microsoft.com/office/drawing/2014/main" id="{D7023580-58BA-418D-88AF-830B9D8775EE}"/>
              </a:ext>
            </a:extLst>
          </p:cNvPr>
          <p:cNvSpPr/>
          <p:nvPr/>
        </p:nvSpPr>
        <p:spPr>
          <a:xfrm>
            <a:off x="8794143" y="1701106"/>
            <a:ext cx="2556000" cy="133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5682134D-65F6-4DD7-AD7F-270A0772E2AA}"/>
              </a:ext>
            </a:extLst>
          </p:cNvPr>
          <p:cNvPicPr>
            <a:picLocks noChangeAspect="1"/>
          </p:cNvPicPr>
          <p:nvPr/>
        </p:nvPicPr>
        <p:blipFill>
          <a:blip r:embed="rId10"/>
          <a:stretch>
            <a:fillRect/>
          </a:stretch>
        </p:blipFill>
        <p:spPr>
          <a:xfrm>
            <a:off x="8625095" y="2411683"/>
            <a:ext cx="2725048" cy="2196976"/>
          </a:xfrm>
          <a:prstGeom prst="rect">
            <a:avLst/>
          </a:prstGeom>
        </p:spPr>
      </p:pic>
      <p:pic>
        <p:nvPicPr>
          <p:cNvPr id="37" name="Picture 36">
            <a:extLst>
              <a:ext uri="{FF2B5EF4-FFF2-40B4-BE49-F238E27FC236}">
                <a16:creationId xmlns:a16="http://schemas.microsoft.com/office/drawing/2014/main" id="{C7D594CC-9B66-4A07-B069-2EAC6E58AF5A}"/>
              </a:ext>
            </a:extLst>
          </p:cNvPr>
          <p:cNvPicPr>
            <a:picLocks noChangeAspect="1"/>
          </p:cNvPicPr>
          <p:nvPr/>
        </p:nvPicPr>
        <p:blipFill>
          <a:blip r:embed="rId11"/>
          <a:stretch>
            <a:fillRect/>
          </a:stretch>
        </p:blipFill>
        <p:spPr>
          <a:xfrm>
            <a:off x="8622203" y="2411684"/>
            <a:ext cx="2732136" cy="2434916"/>
          </a:xfrm>
          <a:prstGeom prst="rect">
            <a:avLst/>
          </a:prstGeom>
        </p:spPr>
      </p:pic>
      <p:pic>
        <p:nvPicPr>
          <p:cNvPr id="38" name="Picture 37">
            <a:extLst>
              <a:ext uri="{FF2B5EF4-FFF2-40B4-BE49-F238E27FC236}">
                <a16:creationId xmlns:a16="http://schemas.microsoft.com/office/drawing/2014/main" id="{1EBF7E92-1B89-496D-83EB-24279BAA75C6}"/>
              </a:ext>
            </a:extLst>
          </p:cNvPr>
          <p:cNvPicPr>
            <a:picLocks noChangeAspect="1"/>
          </p:cNvPicPr>
          <p:nvPr/>
        </p:nvPicPr>
        <p:blipFill>
          <a:blip r:embed="rId12"/>
          <a:stretch>
            <a:fillRect/>
          </a:stretch>
        </p:blipFill>
        <p:spPr>
          <a:xfrm>
            <a:off x="8591112" y="1155249"/>
            <a:ext cx="2759031" cy="1262607"/>
          </a:xfrm>
          <a:prstGeom prst="rect">
            <a:avLst/>
          </a:prstGeom>
        </p:spPr>
      </p:pic>
      <p:sp>
        <p:nvSpPr>
          <p:cNvPr id="39" name="Rectangle 38">
            <a:extLst>
              <a:ext uri="{FF2B5EF4-FFF2-40B4-BE49-F238E27FC236}">
                <a16:creationId xmlns:a16="http://schemas.microsoft.com/office/drawing/2014/main" id="{A42262D4-A699-4FB7-B791-3475541F0C47}"/>
              </a:ext>
            </a:extLst>
          </p:cNvPr>
          <p:cNvSpPr/>
          <p:nvPr/>
        </p:nvSpPr>
        <p:spPr>
          <a:xfrm>
            <a:off x="8802094" y="1685204"/>
            <a:ext cx="2484083" cy="1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2FC44AEA-8B2C-4F62-8774-99CCFC62CC7D}"/>
              </a:ext>
            </a:extLst>
          </p:cNvPr>
          <p:cNvPicPr>
            <a:picLocks noChangeAspect="1"/>
          </p:cNvPicPr>
          <p:nvPr/>
        </p:nvPicPr>
        <p:blipFill>
          <a:blip r:embed="rId13"/>
          <a:stretch>
            <a:fillRect/>
          </a:stretch>
        </p:blipFill>
        <p:spPr>
          <a:xfrm>
            <a:off x="8582558" y="2411684"/>
            <a:ext cx="2767585" cy="2450818"/>
          </a:xfrm>
          <a:prstGeom prst="rect">
            <a:avLst/>
          </a:prstGeom>
        </p:spPr>
      </p:pic>
      <p:pic>
        <p:nvPicPr>
          <p:cNvPr id="41" name="Picture 40">
            <a:extLst>
              <a:ext uri="{FF2B5EF4-FFF2-40B4-BE49-F238E27FC236}">
                <a16:creationId xmlns:a16="http://schemas.microsoft.com/office/drawing/2014/main" id="{8243729E-9E76-4C3A-8806-AFF02DDA0279}"/>
              </a:ext>
            </a:extLst>
          </p:cNvPr>
          <p:cNvPicPr>
            <a:picLocks noChangeAspect="1"/>
          </p:cNvPicPr>
          <p:nvPr/>
        </p:nvPicPr>
        <p:blipFill>
          <a:blip r:embed="rId14"/>
          <a:stretch>
            <a:fillRect/>
          </a:stretch>
        </p:blipFill>
        <p:spPr>
          <a:xfrm>
            <a:off x="5995127" y="1154007"/>
            <a:ext cx="6086909" cy="4502443"/>
          </a:xfrm>
          <a:prstGeom prst="rect">
            <a:avLst/>
          </a:prstGeom>
        </p:spPr>
      </p:pic>
    </p:spTree>
    <p:custDataLst>
      <p:tags r:id="rId1"/>
    </p:custDataLst>
    <p:extLst>
      <p:ext uri="{BB962C8B-B14F-4D97-AF65-F5344CB8AC3E}">
        <p14:creationId xmlns:p14="http://schemas.microsoft.com/office/powerpoint/2010/main" val="3302981010"/>
      </p:ext>
    </p:extLst>
  </p:cSld>
  <p:clrMapOvr>
    <a:masterClrMapping/>
  </p:clrMapOvr>
  <mc:AlternateContent xmlns:mc="http://schemas.openxmlformats.org/markup-compatibility/2006">
    <mc:Choice xmlns:p14="http://schemas.microsoft.com/office/powerpoint/2010/main" Requires="p14">
      <p:transition spd="slow" p14:dur="2000" advTm="86127"/>
    </mc:Choice>
    <mc:Fallback>
      <p:transition spd="slow" advTm="8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anim calcmode="lin" valueType="num">
                                      <p:cBhvr>
                                        <p:cTn id="15" dur="2000" fill="hold"/>
                                        <p:tgtEl>
                                          <p:spTgt spid="9"/>
                                        </p:tgtEl>
                                        <p:attrNameLst>
                                          <p:attrName>ppt_w</p:attrName>
                                        </p:attrNameLst>
                                      </p:cBhvr>
                                      <p:tavLst>
                                        <p:tav tm="0" fmla="#ppt_w*sin(2.5*pi*$)">
                                          <p:val>
                                            <p:fltVal val="0"/>
                                          </p:val>
                                        </p:tav>
                                        <p:tav tm="100000">
                                          <p:val>
                                            <p:fltVal val="1"/>
                                          </p:val>
                                        </p:tav>
                                      </p:tavLst>
                                    </p:anim>
                                    <p:anim calcmode="lin" valueType="num">
                                      <p:cBhvr>
                                        <p:cTn id="1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anim calcmode="lin" valueType="num">
                                      <p:cBhvr>
                                        <p:cTn id="39" dur="2000" fill="hold"/>
                                        <p:tgtEl>
                                          <p:spTgt spid="13"/>
                                        </p:tgtEl>
                                        <p:attrNameLst>
                                          <p:attrName>ppt_w</p:attrName>
                                        </p:attrNameLst>
                                      </p:cBhvr>
                                      <p:tavLst>
                                        <p:tav tm="0" fmla="#ppt_w*sin(2.5*pi*$)">
                                          <p:val>
                                            <p:fltVal val="0"/>
                                          </p:val>
                                        </p:tav>
                                        <p:tav tm="100000">
                                          <p:val>
                                            <p:fltVal val="1"/>
                                          </p:val>
                                        </p:tav>
                                      </p:tavLst>
                                    </p:anim>
                                    <p:anim calcmode="lin" valueType="num">
                                      <p:cBhvr>
                                        <p:cTn id="4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ppt_w</p:attrName>
                                        </p:attrNameLst>
                                      </p:cBhvr>
                                      <p:tavLst>
                                        <p:tav tm="0" fmla="#ppt_w*sin(2.5*pi*$)">
                                          <p:val>
                                            <p:fltVal val="0"/>
                                          </p:val>
                                        </p:tav>
                                        <p:tav tm="100000">
                                          <p:val>
                                            <p:fltVal val="1"/>
                                          </p:val>
                                        </p:tav>
                                      </p:tavLst>
                                    </p:anim>
                                    <p:anim calcmode="lin" valueType="num">
                                      <p:cBhvr>
                                        <p:cTn id="7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0"/>
                                        <p:tgtEl>
                                          <p:spTgt spid="20"/>
                                        </p:tgtEl>
                                      </p:cBhvr>
                                    </p:animEffect>
                                    <p:anim calcmode="lin" valueType="num">
                                      <p:cBhvr>
                                        <p:cTn id="82" dur="2000" fill="hold"/>
                                        <p:tgtEl>
                                          <p:spTgt spid="20"/>
                                        </p:tgtEl>
                                        <p:attrNameLst>
                                          <p:attrName>ppt_w</p:attrName>
                                        </p:attrNameLst>
                                      </p:cBhvr>
                                      <p:tavLst>
                                        <p:tav tm="0" fmla="#ppt_w*sin(2.5*pi*$)">
                                          <p:val>
                                            <p:fltVal val="0"/>
                                          </p:val>
                                        </p:tav>
                                        <p:tav tm="100000">
                                          <p:val>
                                            <p:fltVal val="1"/>
                                          </p:val>
                                        </p:tav>
                                      </p:tavLst>
                                    </p:anim>
                                    <p:anim calcmode="lin" valueType="num">
                                      <p:cBhvr>
                                        <p:cTn id="8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anim calcmode="lin" valueType="num">
                                      <p:cBhvr>
                                        <p:cTn id="89" dur="2000" fill="hold"/>
                                        <p:tgtEl>
                                          <p:spTgt spid="21"/>
                                        </p:tgtEl>
                                        <p:attrNameLst>
                                          <p:attrName>ppt_w</p:attrName>
                                        </p:attrNameLst>
                                      </p:cBhvr>
                                      <p:tavLst>
                                        <p:tav tm="0" fmla="#ppt_w*sin(2.5*pi*$)">
                                          <p:val>
                                            <p:fltVal val="0"/>
                                          </p:val>
                                        </p:tav>
                                        <p:tav tm="100000">
                                          <p:val>
                                            <p:fltVal val="1"/>
                                          </p:val>
                                        </p:tav>
                                      </p:tavLst>
                                    </p:anim>
                                    <p:anim calcmode="lin" valueType="num">
                                      <p:cBhvr>
                                        <p:cTn id="9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000"/>
                                        <p:tgtEl>
                                          <p:spTgt spid="22"/>
                                        </p:tgtEl>
                                      </p:cBhvr>
                                    </p:animEffect>
                                    <p:anim calcmode="lin" valueType="num">
                                      <p:cBhvr>
                                        <p:cTn id="96" dur="2000" fill="hold"/>
                                        <p:tgtEl>
                                          <p:spTgt spid="22"/>
                                        </p:tgtEl>
                                        <p:attrNameLst>
                                          <p:attrName>ppt_w</p:attrName>
                                        </p:attrNameLst>
                                      </p:cBhvr>
                                      <p:tavLst>
                                        <p:tav tm="0" fmla="#ppt_w*sin(2.5*pi*$)">
                                          <p:val>
                                            <p:fltVal val="0"/>
                                          </p:val>
                                        </p:tav>
                                        <p:tav tm="100000">
                                          <p:val>
                                            <p:fltVal val="1"/>
                                          </p:val>
                                        </p:tav>
                                      </p:tavLst>
                                    </p:anim>
                                    <p:anim calcmode="lin" valueType="num">
                                      <p:cBhvr>
                                        <p:cTn id="9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000"/>
                                        <p:tgtEl>
                                          <p:spTgt spid="26"/>
                                        </p:tgtEl>
                                      </p:cBhvr>
                                    </p:animEffect>
                                    <p:anim calcmode="lin" valueType="num">
                                      <p:cBhvr>
                                        <p:cTn id="120" dur="2000" fill="hold"/>
                                        <p:tgtEl>
                                          <p:spTgt spid="26"/>
                                        </p:tgtEl>
                                        <p:attrNameLst>
                                          <p:attrName>ppt_w</p:attrName>
                                        </p:attrNameLst>
                                      </p:cBhvr>
                                      <p:tavLst>
                                        <p:tav tm="0" fmla="#ppt_w*sin(2.5*pi*$)">
                                          <p:val>
                                            <p:fltVal val="0"/>
                                          </p:val>
                                        </p:tav>
                                        <p:tav tm="100000">
                                          <p:val>
                                            <p:fltVal val="1"/>
                                          </p:val>
                                        </p:tav>
                                      </p:tavLst>
                                    </p:anim>
                                    <p:anim calcmode="lin" valueType="num">
                                      <p:cBhvr>
                                        <p:cTn id="12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2000"/>
                                        <p:tgtEl>
                                          <p:spTgt spid="27"/>
                                        </p:tgtEl>
                                      </p:cBhvr>
                                    </p:animEffect>
                                    <p:anim calcmode="lin" valueType="num">
                                      <p:cBhvr>
                                        <p:cTn id="127" dur="2000" fill="hold"/>
                                        <p:tgtEl>
                                          <p:spTgt spid="27"/>
                                        </p:tgtEl>
                                        <p:attrNameLst>
                                          <p:attrName>ppt_w</p:attrName>
                                        </p:attrNameLst>
                                      </p:cBhvr>
                                      <p:tavLst>
                                        <p:tav tm="0" fmla="#ppt_w*sin(2.5*pi*$)">
                                          <p:val>
                                            <p:fltVal val="0"/>
                                          </p:val>
                                        </p:tav>
                                        <p:tav tm="100000">
                                          <p:val>
                                            <p:fltVal val="1"/>
                                          </p:val>
                                        </p:tav>
                                      </p:tavLst>
                                    </p:anim>
                                    <p:anim calcmode="lin" valueType="num">
                                      <p:cBhvr>
                                        <p:cTn id="12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2000"/>
                                        <p:tgtEl>
                                          <p:spTgt spid="28"/>
                                        </p:tgtEl>
                                      </p:cBhvr>
                                    </p:animEffect>
                                    <p:anim calcmode="lin" valueType="num">
                                      <p:cBhvr>
                                        <p:cTn id="134" dur="2000" fill="hold"/>
                                        <p:tgtEl>
                                          <p:spTgt spid="28"/>
                                        </p:tgtEl>
                                        <p:attrNameLst>
                                          <p:attrName>ppt_w</p:attrName>
                                        </p:attrNameLst>
                                      </p:cBhvr>
                                      <p:tavLst>
                                        <p:tav tm="0" fmla="#ppt_w*sin(2.5*pi*$)">
                                          <p:val>
                                            <p:fltVal val="0"/>
                                          </p:val>
                                        </p:tav>
                                        <p:tav tm="100000">
                                          <p:val>
                                            <p:fltVal val="1"/>
                                          </p:val>
                                        </p:tav>
                                      </p:tavLst>
                                    </p:anim>
                                    <p:anim calcmode="lin" valueType="num">
                                      <p:cBhvr>
                                        <p:cTn id="1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2000"/>
                                        <p:tgtEl>
                                          <p:spTgt spid="29"/>
                                        </p:tgtEl>
                                      </p:cBhvr>
                                    </p:animEffect>
                                    <p:anim calcmode="lin" valueType="num">
                                      <p:cBhvr>
                                        <p:cTn id="141" dur="2000" fill="hold"/>
                                        <p:tgtEl>
                                          <p:spTgt spid="29"/>
                                        </p:tgtEl>
                                        <p:attrNameLst>
                                          <p:attrName>ppt_w</p:attrName>
                                        </p:attrNameLst>
                                      </p:cBhvr>
                                      <p:tavLst>
                                        <p:tav tm="0" fmla="#ppt_w*sin(2.5*pi*$)">
                                          <p:val>
                                            <p:fltVal val="0"/>
                                          </p:val>
                                        </p:tav>
                                        <p:tav tm="100000">
                                          <p:val>
                                            <p:fltVal val="1"/>
                                          </p:val>
                                        </p:tav>
                                      </p:tavLst>
                                    </p:anim>
                                    <p:anim calcmode="lin" valueType="num">
                                      <p:cBhvr>
                                        <p:cTn id="14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000"/>
                                        <p:tgtEl>
                                          <p:spTgt spid="33"/>
                                        </p:tgtEl>
                                      </p:cBhvr>
                                    </p:animEffect>
                                    <p:anim calcmode="lin" valueType="num">
                                      <p:cBhvr>
                                        <p:cTn id="163" dur="2000" fill="hold"/>
                                        <p:tgtEl>
                                          <p:spTgt spid="33"/>
                                        </p:tgtEl>
                                        <p:attrNameLst>
                                          <p:attrName>ppt_w</p:attrName>
                                        </p:attrNameLst>
                                      </p:cBhvr>
                                      <p:tavLst>
                                        <p:tav tm="0" fmla="#ppt_w*sin(2.5*pi*$)">
                                          <p:val>
                                            <p:fltVal val="0"/>
                                          </p:val>
                                        </p:tav>
                                        <p:tav tm="100000">
                                          <p:val>
                                            <p:fltVal val="1"/>
                                          </p:val>
                                        </p:tav>
                                      </p:tavLst>
                                    </p:anim>
                                    <p:anim calcmode="lin" valueType="num">
                                      <p:cBhvr>
                                        <p:cTn id="16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fade">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fade">
                                      <p:cBhvr>
                                        <p:cTn id="174" dur="2000"/>
                                        <p:tgtEl>
                                          <p:spTgt spid="35"/>
                                        </p:tgtEl>
                                      </p:cBhvr>
                                    </p:animEffect>
                                    <p:anim calcmode="lin" valueType="num">
                                      <p:cBhvr>
                                        <p:cTn id="175" dur="2000" fill="hold"/>
                                        <p:tgtEl>
                                          <p:spTgt spid="35"/>
                                        </p:tgtEl>
                                        <p:attrNameLst>
                                          <p:attrName>ppt_w</p:attrName>
                                        </p:attrNameLst>
                                      </p:cBhvr>
                                      <p:tavLst>
                                        <p:tav tm="0" fmla="#ppt_w*sin(2.5*pi*$)">
                                          <p:val>
                                            <p:fltVal val="0"/>
                                          </p:val>
                                        </p:tav>
                                        <p:tav tm="100000">
                                          <p:val>
                                            <p:fltVal val="1"/>
                                          </p:val>
                                        </p:tav>
                                      </p:tavLst>
                                    </p:anim>
                                    <p:anim calcmode="lin" valueType="num">
                                      <p:cBhvr>
                                        <p:cTn id="17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fade">
                                      <p:cBhvr>
                                        <p:cTn id="181" dur="500"/>
                                        <p:tgtEl>
                                          <p:spTgt spid="3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500" fill="hold"/>
                                        <p:tgtEl>
                                          <p:spTgt spid="37"/>
                                        </p:tgtEl>
                                        <p:attrNameLst>
                                          <p:attrName>ppt_w</p:attrName>
                                        </p:attrNameLst>
                                      </p:cBhvr>
                                      <p:tavLst>
                                        <p:tav tm="0">
                                          <p:val>
                                            <p:fltVal val="0"/>
                                          </p:val>
                                        </p:tav>
                                        <p:tav tm="100000">
                                          <p:val>
                                            <p:strVal val="#ppt_w"/>
                                          </p:val>
                                        </p:tav>
                                      </p:tavLst>
                                    </p:anim>
                                    <p:anim calcmode="lin" valueType="num">
                                      <p:cBhvr>
                                        <p:cTn id="187" dur="500" fill="hold"/>
                                        <p:tgtEl>
                                          <p:spTgt spid="37"/>
                                        </p:tgtEl>
                                        <p:attrNameLst>
                                          <p:attrName>ppt_h</p:attrName>
                                        </p:attrNameLst>
                                      </p:cBhvr>
                                      <p:tavLst>
                                        <p:tav tm="0">
                                          <p:val>
                                            <p:fltVal val="0"/>
                                          </p:val>
                                        </p:tav>
                                        <p:tav tm="100000">
                                          <p:val>
                                            <p:strVal val="#ppt_h"/>
                                          </p:val>
                                        </p:tav>
                                      </p:tavLst>
                                    </p:anim>
                                    <p:animEffect transition="in" filter="fade">
                                      <p:cBhvr>
                                        <p:cTn id="188" dur="500"/>
                                        <p:tgtEl>
                                          <p:spTgt spid="3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2000"/>
                                        <p:tgtEl>
                                          <p:spTgt spid="39"/>
                                        </p:tgtEl>
                                      </p:cBhvr>
                                    </p:animEffect>
                                    <p:anim calcmode="lin" valueType="num">
                                      <p:cBhvr>
                                        <p:cTn id="199" dur="2000" fill="hold"/>
                                        <p:tgtEl>
                                          <p:spTgt spid="39"/>
                                        </p:tgtEl>
                                        <p:attrNameLst>
                                          <p:attrName>ppt_w</p:attrName>
                                        </p:attrNameLst>
                                      </p:cBhvr>
                                      <p:tavLst>
                                        <p:tav tm="0" fmla="#ppt_w*sin(2.5*pi*$)">
                                          <p:val>
                                            <p:fltVal val="0"/>
                                          </p:val>
                                        </p:tav>
                                        <p:tav tm="100000">
                                          <p:val>
                                            <p:fltVal val="1"/>
                                          </p:val>
                                        </p:tav>
                                      </p:tavLst>
                                    </p:anim>
                                    <p:anim calcmode="lin" valueType="num">
                                      <p:cBhvr>
                                        <p:cTn id="200"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40"/>
                                        </p:tgtEl>
                                        <p:attrNameLst>
                                          <p:attrName>style.visibility</p:attrName>
                                        </p:attrNameLst>
                                      </p:cBhvr>
                                      <p:to>
                                        <p:strVal val="visible"/>
                                      </p:to>
                                    </p:set>
                                    <p:animEffect transition="in" filter="fade">
                                      <p:cBhvr>
                                        <p:cTn id="205" dur="500"/>
                                        <p:tgtEl>
                                          <p:spTgt spid="40"/>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500" fill="hold"/>
                                        <p:tgtEl>
                                          <p:spTgt spid="41"/>
                                        </p:tgtEl>
                                        <p:attrNameLst>
                                          <p:attrName>ppt_w</p:attrName>
                                        </p:attrNameLst>
                                      </p:cBhvr>
                                      <p:tavLst>
                                        <p:tav tm="0">
                                          <p:val>
                                            <p:fltVal val="0"/>
                                          </p:val>
                                        </p:tav>
                                        <p:tav tm="100000">
                                          <p:val>
                                            <p:strVal val="#ppt_w"/>
                                          </p:val>
                                        </p:tav>
                                      </p:tavLst>
                                    </p:anim>
                                    <p:anim calcmode="lin" valueType="num">
                                      <p:cBhvr>
                                        <p:cTn id="211" dur="500" fill="hold"/>
                                        <p:tgtEl>
                                          <p:spTgt spid="41"/>
                                        </p:tgtEl>
                                        <p:attrNameLst>
                                          <p:attrName>ppt_h</p:attrName>
                                        </p:attrNameLst>
                                      </p:cBhvr>
                                      <p:tavLst>
                                        <p:tav tm="0">
                                          <p:val>
                                            <p:fltVal val="0"/>
                                          </p:val>
                                        </p:tav>
                                        <p:tav tm="100000">
                                          <p:val>
                                            <p:strVal val="#ppt_h"/>
                                          </p:val>
                                        </p:tav>
                                      </p:tavLst>
                                    </p:anim>
                                    <p:animEffect transition="in" filter="fade">
                                      <p:cBhvr>
                                        <p:cTn id="212" dur="500"/>
                                        <p:tgtEl>
                                          <p:spTgt spid="41"/>
                                        </p:tgtEl>
                                      </p:cBhvr>
                                    </p:animEffec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7"/>
                                        </p:tgtEl>
                                        <p:attrNameLst>
                                          <p:attrName>style.visibility</p:attrName>
                                        </p:attrNameLst>
                                      </p:cBhvr>
                                      <p:to>
                                        <p:strVal val="visible"/>
                                      </p:to>
                                    </p:set>
                                    <p:animEffect transition="in" filter="randombar(horizontal)">
                                      <p:cBhvr>
                                        <p:cTn id="2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2" grpId="0"/>
      <p:bldP spid="33" grpId="0" animBg="1"/>
      <p:bldP spid="35"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Download OSM Data</a:t>
            </a:r>
            <a:endParaRPr lang="en-AU" b="1"/>
          </a:p>
        </p:txBody>
      </p:sp>
      <p:sp>
        <p:nvSpPr>
          <p:cNvPr id="2" name="TextBox 1">
            <a:extLst>
              <a:ext uri="{FF2B5EF4-FFF2-40B4-BE49-F238E27FC236}">
                <a16:creationId xmlns:a16="http://schemas.microsoft.com/office/drawing/2014/main" id="{F6F83743-229F-4337-A2DA-20B150DF13BF}"/>
              </a:ext>
            </a:extLst>
          </p:cNvPr>
          <p:cNvSpPr txBox="1"/>
          <p:nvPr/>
        </p:nvSpPr>
        <p:spPr>
          <a:xfrm>
            <a:off x="628650" y="1200647"/>
            <a:ext cx="5076825" cy="769441"/>
          </a:xfrm>
          <a:prstGeom prst="rect">
            <a:avLst/>
          </a:prstGeom>
          <a:noFill/>
          <a:ln w="3175">
            <a:solidFill>
              <a:schemeClr val="tx1"/>
            </a:solidFill>
          </a:ln>
        </p:spPr>
        <p:txBody>
          <a:bodyPr wrap="square" rtlCol="0">
            <a:spAutoFit/>
          </a:bodyPr>
          <a:lstStyle/>
          <a:p>
            <a:pPr algn="just"/>
            <a:r>
              <a:rPr lang="en-US" sz="1100"/>
              <a:t>QGIS has several options and settings to configure the way layers are displayed. This section gives an introduction to some that are useful in GSKY services. It is by no means a comprehensive list. Some demonstrations are currently not available with the GSKY service, but may be added later.</a:t>
            </a:r>
            <a:endParaRPr lang="en-AU" sz="1100"/>
          </a:p>
        </p:txBody>
      </p:sp>
      <p:sp>
        <p:nvSpPr>
          <p:cNvPr id="3" name="TextBox 2">
            <a:extLst>
              <a:ext uri="{FF2B5EF4-FFF2-40B4-BE49-F238E27FC236}">
                <a16:creationId xmlns:a16="http://schemas.microsoft.com/office/drawing/2014/main" id="{58B425BB-EC54-439E-802B-ECF9995EEF79}"/>
              </a:ext>
            </a:extLst>
          </p:cNvPr>
          <p:cNvSpPr txBox="1"/>
          <p:nvPr/>
        </p:nvSpPr>
        <p:spPr>
          <a:xfrm>
            <a:off x="628649" y="2115047"/>
            <a:ext cx="5076825" cy="1107996"/>
          </a:xfrm>
          <a:prstGeom prst="rect">
            <a:avLst/>
          </a:prstGeom>
          <a:noFill/>
          <a:ln w="3175">
            <a:solidFill>
              <a:schemeClr val="tx1"/>
            </a:solidFill>
          </a:ln>
        </p:spPr>
        <p:txBody>
          <a:bodyPr wrap="square" rtlCol="0">
            <a:spAutoFit/>
          </a:bodyPr>
          <a:lstStyle/>
          <a:p>
            <a:pPr algn="just"/>
            <a:r>
              <a:rPr lang="en-US" sz="1100"/>
              <a:t>Here we demonstrate the following:</a:t>
            </a:r>
          </a:p>
          <a:p>
            <a:pPr marL="628650" lvl="1" indent="-171450" algn="just">
              <a:buFont typeface="Arial" panose="020B0604020202020204" pitchFamily="34" charset="0"/>
              <a:buChar char="•"/>
            </a:pPr>
            <a:r>
              <a:rPr lang="en-US" sz="1100"/>
              <a:t>Adding OSM Data</a:t>
            </a:r>
          </a:p>
          <a:p>
            <a:pPr marL="628650" lvl="1" indent="-171450" algn="just">
              <a:buFont typeface="Arial" panose="020B0604020202020204" pitchFamily="34" charset="0"/>
              <a:buChar char="•"/>
            </a:pPr>
            <a:r>
              <a:rPr lang="en-US" sz="1100"/>
              <a:t>Adding publicly available layers in OSM</a:t>
            </a:r>
          </a:p>
          <a:p>
            <a:pPr marL="628650" lvl="1" indent="-171450" algn="just">
              <a:buFont typeface="Arial" panose="020B0604020202020204" pitchFamily="34" charset="0"/>
              <a:buChar char="•"/>
            </a:pPr>
            <a:r>
              <a:rPr lang="en-US" sz="1100"/>
              <a:t>Configuring layer properties</a:t>
            </a:r>
          </a:p>
          <a:p>
            <a:pPr marL="628650" lvl="1" indent="-171450" algn="just">
              <a:buFont typeface="Arial" panose="020B0604020202020204" pitchFamily="34" charset="0"/>
              <a:buChar char="•"/>
            </a:pPr>
            <a:r>
              <a:rPr lang="en-US" sz="1100"/>
              <a:t>Scale-based visibility (useful in GSKY)</a:t>
            </a:r>
          </a:p>
          <a:p>
            <a:pPr marL="628650" lvl="1" indent="-171450" algn="just">
              <a:buFont typeface="Arial" panose="020B0604020202020204" pitchFamily="34" charset="0"/>
              <a:buChar char="•"/>
            </a:pPr>
            <a:r>
              <a:rPr lang="en-US" sz="1100"/>
              <a:t>Attribute Data and Labelling (not available in GSKY)</a:t>
            </a:r>
            <a:endParaRPr lang="en-AU" sz="1100"/>
          </a:p>
        </p:txBody>
      </p:sp>
    </p:spTree>
    <p:custDataLst>
      <p:tags r:id="rId1"/>
    </p:custDataLst>
    <p:extLst>
      <p:ext uri="{BB962C8B-B14F-4D97-AF65-F5344CB8AC3E}">
        <p14:creationId xmlns:p14="http://schemas.microsoft.com/office/powerpoint/2010/main" val="303344401"/>
      </p:ext>
    </p:extLst>
  </p:cSld>
  <p:clrMapOvr>
    <a:masterClrMapping/>
  </p:clrMapOvr>
  <mc:AlternateContent xmlns:mc="http://schemas.openxmlformats.org/markup-compatibility/2006">
    <mc:Choice xmlns:p14="http://schemas.microsoft.com/office/powerpoint/2010/main" Requires="p14">
      <p:transition spd="slow" p14:dur="2000" advTm="18112"/>
    </mc:Choice>
    <mc:Fallback>
      <p:transition spd="slow" advTm="18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OSM Data</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1015663"/>
          </a:xfrm>
          <a:prstGeom prst="rect">
            <a:avLst/>
          </a:prstGeom>
          <a:noFill/>
          <a:ln w="3175">
            <a:solidFill>
              <a:schemeClr val="tx1"/>
            </a:solidFill>
          </a:ln>
        </p:spPr>
        <p:txBody>
          <a:bodyPr wrap="square" rtlCol="0">
            <a:spAutoFit/>
          </a:bodyPr>
          <a:lstStyle/>
          <a:p>
            <a:pPr algn="just"/>
            <a:r>
              <a:rPr lang="en-US" sz="1200" b="1">
                <a:solidFill>
                  <a:srgbClr val="00B0F0"/>
                </a:solidFill>
              </a:rPr>
              <a:t>QuickOSM</a:t>
            </a:r>
            <a:r>
              <a:rPr lang="en-US" sz="1200"/>
              <a:t> is a plugin that allows you to find and download data layers corresponding to a large variety of things such as water ways, roads, land use, buildings, public transport and many more. You must be zoomed into an area that has data corresponding to the layer to be added. For example, zooming to the centre of Australia and asking to add buildings layer will return empty. [</a:t>
            </a:r>
            <a:r>
              <a:rPr lang="en-US" sz="1200">
                <a:hlinkClick r:id="rId3"/>
              </a:rPr>
              <a:t>Ref</a:t>
            </a:r>
            <a:r>
              <a:rPr lang="en-US" sz="1200"/>
              <a:t>]</a:t>
            </a:r>
            <a:endParaRPr lang="en-AU" sz="1200"/>
          </a:p>
        </p:txBody>
      </p:sp>
      <p:sp>
        <p:nvSpPr>
          <p:cNvPr id="7" name="TextBox 6">
            <a:extLst>
              <a:ext uri="{FF2B5EF4-FFF2-40B4-BE49-F238E27FC236}">
                <a16:creationId xmlns:a16="http://schemas.microsoft.com/office/drawing/2014/main" id="{ACADDC65-16CC-46CA-BABD-8F2671CD258C}"/>
              </a:ext>
            </a:extLst>
          </p:cNvPr>
          <p:cNvSpPr txBox="1"/>
          <p:nvPr/>
        </p:nvSpPr>
        <p:spPr>
          <a:xfrm>
            <a:off x="628650" y="2266950"/>
            <a:ext cx="5076825" cy="2970044"/>
          </a:xfrm>
          <a:prstGeom prst="rect">
            <a:avLst/>
          </a:prstGeom>
          <a:noFill/>
          <a:ln w="3175">
            <a:solidFill>
              <a:schemeClr val="tx1"/>
            </a:solidFill>
          </a:ln>
        </p:spPr>
        <p:txBody>
          <a:bodyPr wrap="square" rtlCol="0">
            <a:spAutoFit/>
          </a:bodyPr>
          <a:lstStyle/>
          <a:p>
            <a:pPr algn="l"/>
            <a:r>
              <a:rPr lang="en-US" sz="1200" b="1">
                <a:solidFill>
                  <a:srgbClr val="00B0F0"/>
                </a:solidFill>
              </a:rPr>
              <a:t>STEPS</a:t>
            </a:r>
          </a:p>
          <a:p>
            <a:pPr marL="228600" indent="-228600" algn="l">
              <a:buFont typeface="+mj-lt"/>
              <a:buAutoNum type="arabicPeriod"/>
            </a:pPr>
            <a:r>
              <a:rPr lang="en-US" sz="1200"/>
              <a:t>Install the QuickOSM plug-in</a:t>
            </a:r>
          </a:p>
          <a:p>
            <a:pPr marL="685800" lvl="1" indent="-228600">
              <a:buFont typeface="Arial" panose="020B0604020202020204" pitchFamily="34" charset="0"/>
              <a:buChar char="•"/>
            </a:pPr>
            <a:r>
              <a:rPr lang="en-US" sz="1100"/>
              <a:t>Plugins | Manage and Install Plugins</a:t>
            </a:r>
          </a:p>
          <a:p>
            <a:pPr marL="685800" lvl="1" indent="-228600">
              <a:buFont typeface="Arial" panose="020B0604020202020204" pitchFamily="34" charset="0"/>
              <a:buChar char="•"/>
            </a:pPr>
            <a:r>
              <a:rPr lang="en-US" sz="1100"/>
              <a:t>All | Search… | QuickOSM | Install</a:t>
            </a:r>
          </a:p>
          <a:p>
            <a:pPr marL="228600" indent="-228600">
              <a:buFont typeface="+mj-lt"/>
              <a:buAutoNum type="arabicPeriod"/>
            </a:pPr>
            <a:r>
              <a:rPr lang="en-US" sz="1200"/>
              <a:t>Add a layer</a:t>
            </a:r>
          </a:p>
          <a:p>
            <a:pPr marL="685800" lvl="1" indent="-228600">
              <a:buFont typeface="Arial" panose="020B0604020202020204" pitchFamily="34" charset="0"/>
              <a:buChar char="•"/>
            </a:pPr>
            <a:r>
              <a:rPr lang="en-US" sz="1100"/>
              <a:t>Zoom into the area (e.g. Canberra)</a:t>
            </a:r>
          </a:p>
          <a:p>
            <a:pPr marL="685800" lvl="1" indent="-228600">
              <a:buFont typeface="Arial" panose="020B0604020202020204" pitchFamily="34" charset="0"/>
              <a:buChar char="•"/>
            </a:pPr>
            <a:r>
              <a:rPr lang="en-US" sz="1100"/>
              <a:t>Vector | QuickOSM | QuickOSM…</a:t>
            </a:r>
          </a:p>
          <a:p>
            <a:pPr marL="685800" lvl="1" indent="-228600">
              <a:buFont typeface="Arial" panose="020B0604020202020204" pitchFamily="34" charset="0"/>
              <a:buChar char="•"/>
            </a:pPr>
            <a:r>
              <a:rPr lang="en-US" altLang="en-US" sz="1100"/>
              <a:t>Key = natural, Value = water</a:t>
            </a:r>
            <a:endParaRPr lang="en-US" sz="1100"/>
          </a:p>
          <a:p>
            <a:pPr marL="685800" lvl="1" indent="-228600">
              <a:buFont typeface="Arial" panose="020B0604020202020204" pitchFamily="34" charset="0"/>
              <a:buChar char="•"/>
            </a:pPr>
            <a:r>
              <a:rPr lang="en-US" sz="1100"/>
              <a:t>In: Canvas Extent</a:t>
            </a:r>
          </a:p>
          <a:p>
            <a:pPr marL="685800" lvl="1" indent="-228600">
              <a:buFont typeface="Arial" panose="020B0604020202020204" pitchFamily="34" charset="0"/>
              <a:buChar char="•"/>
            </a:pPr>
            <a:r>
              <a:rPr lang="en-US" sz="1100"/>
              <a:t>Advanced:</a:t>
            </a:r>
            <a:r>
              <a:rPr lang="en-US" altLang="en-US" sz="1100"/>
              <a:t> Multipolygons  </a:t>
            </a:r>
          </a:p>
          <a:p>
            <a:pPr marL="685800" lvl="1" indent="-228600">
              <a:buFont typeface="Arial" panose="020B0604020202020204" pitchFamily="34" charset="0"/>
              <a:buChar char="•"/>
            </a:pPr>
            <a:r>
              <a:rPr lang="en-US" sz="1100"/>
              <a:t>Run Query</a:t>
            </a:r>
          </a:p>
          <a:p>
            <a:pPr marL="228600" indent="-228600">
              <a:buFont typeface="+mj-lt"/>
              <a:buAutoNum type="arabicPeriod"/>
            </a:pPr>
            <a:r>
              <a:rPr lang="en-US" sz="1200"/>
              <a:t>Save as shape file</a:t>
            </a:r>
          </a:p>
          <a:p>
            <a:pPr marL="685800" lvl="1" indent="-228600">
              <a:buFont typeface="Arial" panose="020B0604020202020204" pitchFamily="34" charset="0"/>
              <a:buChar char="•"/>
            </a:pPr>
            <a:r>
              <a:rPr lang="en-US" sz="1100"/>
              <a:t>Click the save icon next to the layer name</a:t>
            </a:r>
          </a:p>
          <a:p>
            <a:pPr marL="685800" lvl="1" indent="-228600">
              <a:buFont typeface="Arial" panose="020B0604020202020204" pitchFamily="34" charset="0"/>
              <a:buChar char="•"/>
            </a:pPr>
            <a:r>
              <a:rPr lang="en-US" sz="1100"/>
              <a:t>Choose Format: ESRI Shapefile</a:t>
            </a:r>
          </a:p>
          <a:p>
            <a:pPr marL="685800" lvl="1" indent="-228600">
              <a:buFont typeface="Arial" panose="020B0604020202020204" pitchFamily="34" charset="0"/>
              <a:buChar char="•"/>
            </a:pPr>
            <a:r>
              <a:rPr lang="en-US" sz="1100"/>
              <a:t>Save in a directory.</a:t>
            </a:r>
          </a:p>
          <a:p>
            <a:pPr marL="1143000" lvl="2" indent="-228600">
              <a:buFont typeface="Arial" panose="020B0604020202020204" pitchFamily="34" charset="0"/>
              <a:buChar char="•"/>
            </a:pPr>
            <a:r>
              <a:rPr lang="en-US" sz="1100"/>
              <a:t>Will create several files, including a *.shp</a:t>
            </a:r>
            <a:endParaRPr lang="en-AU" sz="1100"/>
          </a:p>
        </p:txBody>
      </p:sp>
      <p:pic>
        <p:nvPicPr>
          <p:cNvPr id="9" name="Picture 8">
            <a:extLst>
              <a:ext uri="{FF2B5EF4-FFF2-40B4-BE49-F238E27FC236}">
                <a16:creationId xmlns:a16="http://schemas.microsoft.com/office/drawing/2014/main" id="{BDDF33C7-FF46-445B-9E5A-F44B12179358}"/>
              </a:ext>
            </a:extLst>
          </p:cNvPr>
          <p:cNvPicPr>
            <a:picLocks noChangeAspect="1"/>
          </p:cNvPicPr>
          <p:nvPr/>
        </p:nvPicPr>
        <p:blipFill>
          <a:blip r:embed="rId4"/>
          <a:stretch>
            <a:fillRect/>
          </a:stretch>
        </p:blipFill>
        <p:spPr>
          <a:xfrm>
            <a:off x="5800725" y="1162050"/>
            <a:ext cx="590550" cy="266700"/>
          </a:xfrm>
          <a:prstGeom prst="rect">
            <a:avLst/>
          </a:prstGeom>
        </p:spPr>
      </p:pic>
      <p:sp>
        <p:nvSpPr>
          <p:cNvPr id="11" name="Rectangle 10">
            <a:extLst>
              <a:ext uri="{FF2B5EF4-FFF2-40B4-BE49-F238E27FC236}">
                <a16:creationId xmlns:a16="http://schemas.microsoft.com/office/drawing/2014/main" id="{3F4F9159-92B0-4C8A-AB2C-42060602E79F}"/>
              </a:ext>
            </a:extLst>
          </p:cNvPr>
          <p:cNvSpPr/>
          <p:nvPr/>
        </p:nvSpPr>
        <p:spPr>
          <a:xfrm>
            <a:off x="5934075" y="1428750"/>
            <a:ext cx="1571625" cy="1809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Manage and Install Plugins</a:t>
            </a:r>
            <a:endParaRPr lang="en-AU" sz="1000">
              <a:solidFill>
                <a:schemeClr val="tx1"/>
              </a:solidFill>
            </a:endParaRPr>
          </a:p>
        </p:txBody>
      </p:sp>
      <p:pic>
        <p:nvPicPr>
          <p:cNvPr id="12" name="Picture 11">
            <a:extLst>
              <a:ext uri="{FF2B5EF4-FFF2-40B4-BE49-F238E27FC236}">
                <a16:creationId xmlns:a16="http://schemas.microsoft.com/office/drawing/2014/main" id="{B59919F6-8687-45AC-B377-C1004C221D12}"/>
              </a:ext>
            </a:extLst>
          </p:cNvPr>
          <p:cNvPicPr>
            <a:picLocks noChangeAspect="1"/>
          </p:cNvPicPr>
          <p:nvPr/>
        </p:nvPicPr>
        <p:blipFill>
          <a:blip r:embed="rId5"/>
          <a:stretch>
            <a:fillRect/>
          </a:stretch>
        </p:blipFill>
        <p:spPr>
          <a:xfrm>
            <a:off x="7734300" y="976312"/>
            <a:ext cx="2562225" cy="771525"/>
          </a:xfrm>
          <a:prstGeom prst="rect">
            <a:avLst/>
          </a:prstGeom>
        </p:spPr>
      </p:pic>
      <p:pic>
        <p:nvPicPr>
          <p:cNvPr id="13" name="Picture 12">
            <a:extLst>
              <a:ext uri="{FF2B5EF4-FFF2-40B4-BE49-F238E27FC236}">
                <a16:creationId xmlns:a16="http://schemas.microsoft.com/office/drawing/2014/main" id="{FF941B99-DB7B-49A3-BC1B-B318E3A66C4F}"/>
              </a:ext>
            </a:extLst>
          </p:cNvPr>
          <p:cNvPicPr>
            <a:picLocks noChangeAspect="1"/>
          </p:cNvPicPr>
          <p:nvPr/>
        </p:nvPicPr>
        <p:blipFill>
          <a:blip r:embed="rId6"/>
          <a:stretch>
            <a:fillRect/>
          </a:stretch>
        </p:blipFill>
        <p:spPr>
          <a:xfrm>
            <a:off x="8705850" y="1747837"/>
            <a:ext cx="1590675" cy="333375"/>
          </a:xfrm>
          <a:prstGeom prst="rect">
            <a:avLst/>
          </a:prstGeom>
        </p:spPr>
      </p:pic>
      <p:pic>
        <p:nvPicPr>
          <p:cNvPr id="14" name="Picture 13">
            <a:extLst>
              <a:ext uri="{FF2B5EF4-FFF2-40B4-BE49-F238E27FC236}">
                <a16:creationId xmlns:a16="http://schemas.microsoft.com/office/drawing/2014/main" id="{06523998-F233-48E8-B505-6C910A08B886}"/>
              </a:ext>
            </a:extLst>
          </p:cNvPr>
          <p:cNvPicPr>
            <a:picLocks noChangeAspect="1"/>
          </p:cNvPicPr>
          <p:nvPr/>
        </p:nvPicPr>
        <p:blipFill>
          <a:blip r:embed="rId7"/>
          <a:stretch>
            <a:fillRect/>
          </a:stretch>
        </p:blipFill>
        <p:spPr>
          <a:xfrm>
            <a:off x="9210675" y="2266949"/>
            <a:ext cx="1085850" cy="352425"/>
          </a:xfrm>
          <a:prstGeom prst="rect">
            <a:avLst/>
          </a:prstGeom>
        </p:spPr>
      </p:pic>
      <p:pic>
        <p:nvPicPr>
          <p:cNvPr id="16" name="Picture 15">
            <a:extLst>
              <a:ext uri="{FF2B5EF4-FFF2-40B4-BE49-F238E27FC236}">
                <a16:creationId xmlns:a16="http://schemas.microsoft.com/office/drawing/2014/main" id="{526D9930-1316-408F-A4CF-7866905F16A4}"/>
              </a:ext>
            </a:extLst>
          </p:cNvPr>
          <p:cNvPicPr>
            <a:picLocks noChangeAspect="1"/>
          </p:cNvPicPr>
          <p:nvPr/>
        </p:nvPicPr>
        <p:blipFill>
          <a:blip r:embed="rId8"/>
          <a:stretch>
            <a:fillRect/>
          </a:stretch>
        </p:blipFill>
        <p:spPr>
          <a:xfrm>
            <a:off x="7277100" y="2852737"/>
            <a:ext cx="3019425" cy="1438275"/>
          </a:xfrm>
          <a:prstGeom prst="rect">
            <a:avLst/>
          </a:prstGeom>
        </p:spPr>
      </p:pic>
      <p:pic>
        <p:nvPicPr>
          <p:cNvPr id="18" name="Picture 17">
            <a:extLst>
              <a:ext uri="{FF2B5EF4-FFF2-40B4-BE49-F238E27FC236}">
                <a16:creationId xmlns:a16="http://schemas.microsoft.com/office/drawing/2014/main" id="{5B163E81-0A35-4C81-A94C-FB7C43AC47B6}"/>
              </a:ext>
            </a:extLst>
          </p:cNvPr>
          <p:cNvPicPr>
            <a:picLocks noChangeAspect="1"/>
          </p:cNvPicPr>
          <p:nvPr/>
        </p:nvPicPr>
        <p:blipFill>
          <a:blip r:embed="rId9"/>
          <a:stretch>
            <a:fillRect/>
          </a:stretch>
        </p:blipFill>
        <p:spPr>
          <a:xfrm>
            <a:off x="9582149" y="5161051"/>
            <a:ext cx="714375" cy="285750"/>
          </a:xfrm>
          <a:prstGeom prst="rect">
            <a:avLst/>
          </a:prstGeom>
        </p:spPr>
      </p:pic>
      <p:pic>
        <p:nvPicPr>
          <p:cNvPr id="19" name="Picture 18">
            <a:extLst>
              <a:ext uri="{FF2B5EF4-FFF2-40B4-BE49-F238E27FC236}">
                <a16:creationId xmlns:a16="http://schemas.microsoft.com/office/drawing/2014/main" id="{D54A4C3A-3309-4769-AD29-6B309939FF56}"/>
              </a:ext>
            </a:extLst>
          </p:cNvPr>
          <p:cNvPicPr>
            <a:picLocks noChangeAspect="1"/>
          </p:cNvPicPr>
          <p:nvPr/>
        </p:nvPicPr>
        <p:blipFill>
          <a:blip r:embed="rId10"/>
          <a:stretch>
            <a:fillRect/>
          </a:stretch>
        </p:blipFill>
        <p:spPr>
          <a:xfrm>
            <a:off x="6391275" y="5276850"/>
            <a:ext cx="2647950" cy="266700"/>
          </a:xfrm>
          <a:prstGeom prst="rect">
            <a:avLst/>
          </a:prstGeom>
        </p:spPr>
      </p:pic>
      <p:sp>
        <p:nvSpPr>
          <p:cNvPr id="21" name="TextBox 20">
            <a:extLst>
              <a:ext uri="{FF2B5EF4-FFF2-40B4-BE49-F238E27FC236}">
                <a16:creationId xmlns:a16="http://schemas.microsoft.com/office/drawing/2014/main" id="{873ABA4B-1E5F-4CFA-9D1F-1B8E25A08F4B}"/>
              </a:ext>
            </a:extLst>
          </p:cNvPr>
          <p:cNvSpPr txBox="1"/>
          <p:nvPr/>
        </p:nvSpPr>
        <p:spPr>
          <a:xfrm>
            <a:off x="6391275" y="5629275"/>
            <a:ext cx="4470207" cy="600164"/>
          </a:xfrm>
          <a:prstGeom prst="rect">
            <a:avLst/>
          </a:prstGeom>
          <a:noFill/>
          <a:ln w="3175">
            <a:solidFill>
              <a:schemeClr val="tx1"/>
            </a:solidFill>
          </a:ln>
        </p:spPr>
        <p:txBody>
          <a:bodyPr wrap="square" rtlCol="0">
            <a:spAutoFit/>
          </a:bodyPr>
          <a:lstStyle/>
          <a:p>
            <a:pPr algn="l"/>
            <a:r>
              <a:rPr lang="en-US" sz="1100" b="1"/>
              <a:t>NOTE:</a:t>
            </a:r>
            <a:r>
              <a:rPr lang="en-US" sz="1100"/>
              <a:t> You must download a layer for each of the zoom views (“Canvas Extent”). Thus, layers outside the area will not be retrieved. Trying to get the layer for the whole world will result in a timeout error.</a:t>
            </a:r>
            <a:endParaRPr lang="en-AU" sz="1100"/>
          </a:p>
        </p:txBody>
      </p:sp>
      <p:sp>
        <p:nvSpPr>
          <p:cNvPr id="2" name="Rectangle 1">
            <a:extLst>
              <a:ext uri="{FF2B5EF4-FFF2-40B4-BE49-F238E27FC236}">
                <a16:creationId xmlns:a16="http://schemas.microsoft.com/office/drawing/2014/main" id="{8BB5E3A3-8BD1-4AA3-B0F6-117BDDB0AA4B}"/>
              </a:ext>
            </a:extLst>
          </p:cNvPr>
          <p:cNvSpPr/>
          <p:nvPr/>
        </p:nvSpPr>
        <p:spPr>
          <a:xfrm>
            <a:off x="7734300" y="1280160"/>
            <a:ext cx="590550" cy="3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521FEFC-E2BE-4E40-B1DA-7B518463A360}"/>
              </a:ext>
            </a:extLst>
          </p:cNvPr>
          <p:cNvSpPr/>
          <p:nvPr/>
        </p:nvSpPr>
        <p:spPr>
          <a:xfrm>
            <a:off x="9178871" y="1290811"/>
            <a:ext cx="756000" cy="21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4F64EBA2-34DB-4254-A178-B952CFE2966B}"/>
              </a:ext>
            </a:extLst>
          </p:cNvPr>
          <p:cNvSpPr/>
          <p:nvPr/>
        </p:nvSpPr>
        <p:spPr>
          <a:xfrm>
            <a:off x="9178871" y="1562100"/>
            <a:ext cx="879529" cy="175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429C020-562E-4475-AF80-A79305C4903B}"/>
              </a:ext>
            </a:extLst>
          </p:cNvPr>
          <p:cNvSpPr/>
          <p:nvPr/>
        </p:nvSpPr>
        <p:spPr>
          <a:xfrm>
            <a:off x="8753556" y="1828800"/>
            <a:ext cx="1260000" cy="204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4B01E18-6A5A-4BEC-B1AE-401A2EAB11D2}"/>
              </a:ext>
            </a:extLst>
          </p:cNvPr>
          <p:cNvSpPr/>
          <p:nvPr/>
        </p:nvSpPr>
        <p:spPr>
          <a:xfrm>
            <a:off x="9259643" y="2290802"/>
            <a:ext cx="322506" cy="300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824B7003-3652-4278-96FE-DA907B0C8320}"/>
              </a:ext>
            </a:extLst>
          </p:cNvPr>
          <p:cNvSpPr/>
          <p:nvPr/>
        </p:nvSpPr>
        <p:spPr>
          <a:xfrm>
            <a:off x="7277099" y="3156668"/>
            <a:ext cx="1047751" cy="349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0A7EA4B-955F-43BE-BBC1-D20F53F5D3A1}"/>
              </a:ext>
            </a:extLst>
          </p:cNvPr>
          <p:cNvSpPr/>
          <p:nvPr/>
        </p:nvSpPr>
        <p:spPr>
          <a:xfrm>
            <a:off x="9867569" y="3601941"/>
            <a:ext cx="396000" cy="15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72964809-BDE1-4E22-A609-9A185C81F157}"/>
              </a:ext>
            </a:extLst>
          </p:cNvPr>
          <p:cNvSpPr/>
          <p:nvPr/>
        </p:nvSpPr>
        <p:spPr>
          <a:xfrm>
            <a:off x="9867569" y="3856382"/>
            <a:ext cx="396000" cy="15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D47BF6B-14AD-4B27-87E9-C7D8C5D72B7F}"/>
              </a:ext>
            </a:extLst>
          </p:cNvPr>
          <p:cNvSpPr/>
          <p:nvPr/>
        </p:nvSpPr>
        <p:spPr>
          <a:xfrm>
            <a:off x="9582149" y="5235583"/>
            <a:ext cx="681420" cy="16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0CC4E04-8C0F-4B08-8040-D2FC6C0EF0EB}"/>
              </a:ext>
            </a:extLst>
          </p:cNvPr>
          <p:cNvSpPr/>
          <p:nvPr/>
        </p:nvSpPr>
        <p:spPr>
          <a:xfrm>
            <a:off x="8737654" y="5324556"/>
            <a:ext cx="285669" cy="169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70374F64-8138-49E6-9659-A86250354E6A}"/>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Water Layer</a:t>
            </a:r>
            <a:endParaRPr lang="en-AU" b="1"/>
          </a:p>
        </p:txBody>
      </p:sp>
      <p:pic>
        <p:nvPicPr>
          <p:cNvPr id="31" name="Picture 30">
            <a:extLst>
              <a:ext uri="{FF2B5EF4-FFF2-40B4-BE49-F238E27FC236}">
                <a16:creationId xmlns:a16="http://schemas.microsoft.com/office/drawing/2014/main" id="{90C98645-18B1-4842-97DD-12ABF1BB5FF7}"/>
              </a:ext>
            </a:extLst>
          </p:cNvPr>
          <p:cNvPicPr>
            <a:picLocks noChangeAspect="1"/>
          </p:cNvPicPr>
          <p:nvPr/>
        </p:nvPicPr>
        <p:blipFill>
          <a:blip r:embed="rId11"/>
          <a:stretch>
            <a:fillRect/>
          </a:stretch>
        </p:blipFill>
        <p:spPr>
          <a:xfrm>
            <a:off x="7259545" y="4385102"/>
            <a:ext cx="3036979" cy="806023"/>
          </a:xfrm>
          <a:prstGeom prst="rect">
            <a:avLst/>
          </a:prstGeom>
        </p:spPr>
      </p:pic>
      <p:sp>
        <p:nvSpPr>
          <p:cNvPr id="25" name="Rectangle 24">
            <a:extLst>
              <a:ext uri="{FF2B5EF4-FFF2-40B4-BE49-F238E27FC236}">
                <a16:creationId xmlns:a16="http://schemas.microsoft.com/office/drawing/2014/main" id="{3A537190-AC99-406A-8829-437619567DEF}"/>
              </a:ext>
            </a:extLst>
          </p:cNvPr>
          <p:cNvSpPr/>
          <p:nvPr/>
        </p:nvSpPr>
        <p:spPr>
          <a:xfrm>
            <a:off x="7323153" y="4587903"/>
            <a:ext cx="492981" cy="465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2B433CA-9362-424C-A5AA-1FF21595448D}"/>
              </a:ext>
            </a:extLst>
          </p:cNvPr>
          <p:cNvSpPr/>
          <p:nvPr/>
        </p:nvSpPr>
        <p:spPr>
          <a:xfrm>
            <a:off x="9542394" y="4587903"/>
            <a:ext cx="720000" cy="573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0C26F01-40B5-493B-87B3-4607B060C453}"/>
              </a:ext>
            </a:extLst>
          </p:cNvPr>
          <p:cNvSpPr/>
          <p:nvPr/>
        </p:nvSpPr>
        <p:spPr>
          <a:xfrm>
            <a:off x="8865704" y="4071068"/>
            <a:ext cx="946206" cy="219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0CE118E7-B344-4378-8206-7FB8BF92DE28}"/>
              </a:ext>
            </a:extLst>
          </p:cNvPr>
          <p:cNvPicPr>
            <a:picLocks noChangeAspect="1"/>
          </p:cNvPicPr>
          <p:nvPr/>
        </p:nvPicPr>
        <p:blipFill>
          <a:blip r:embed="rId12"/>
          <a:stretch>
            <a:fillRect/>
          </a:stretch>
        </p:blipFill>
        <p:spPr>
          <a:xfrm>
            <a:off x="6382403" y="5202628"/>
            <a:ext cx="4479079" cy="1046658"/>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29920723"/>
      </p:ext>
    </p:extLst>
  </p:cSld>
  <p:clrMapOvr>
    <a:masterClrMapping/>
  </p:clrMapOvr>
  <mc:AlternateContent xmlns:mc="http://schemas.openxmlformats.org/markup-compatibility/2006">
    <mc:Choice xmlns:p14="http://schemas.microsoft.com/office/powerpoint/2010/main" Requires="p14">
      <p:transition spd="slow" p14:dur="2000" advTm="64312"/>
    </mc:Choice>
    <mc:Fallback>
      <p:transition spd="slow" advTm="64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anim calcmode="lin" valueType="num">
                                      <p:cBhvr>
                                        <p:cTn id="33" dur="2000" fill="hold"/>
                                        <p:tgtEl>
                                          <p:spTgt spid="2"/>
                                        </p:tgtEl>
                                        <p:attrNameLst>
                                          <p:attrName>ppt_w</p:attrName>
                                        </p:attrNameLst>
                                      </p:cBhvr>
                                      <p:tavLst>
                                        <p:tav tm="0" fmla="#ppt_w*sin(2.5*pi*$)">
                                          <p:val>
                                            <p:fltVal val="0"/>
                                          </p:val>
                                        </p:tav>
                                        <p:tav tm="100000">
                                          <p:val>
                                            <p:fltVal val="1"/>
                                          </p:val>
                                        </p:tav>
                                      </p:tavLst>
                                    </p:anim>
                                    <p:anim calcmode="lin" valueType="num">
                                      <p:cBhvr>
                                        <p:cTn id="3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anim calcmode="lin" valueType="num">
                                      <p:cBhvr>
                                        <p:cTn id="40" dur="2000" fill="hold"/>
                                        <p:tgtEl>
                                          <p:spTgt spid="3"/>
                                        </p:tgtEl>
                                        <p:attrNameLst>
                                          <p:attrName>ppt_w</p:attrName>
                                        </p:attrNameLst>
                                      </p:cBhvr>
                                      <p:tavLst>
                                        <p:tav tm="0" fmla="#ppt_w*sin(2.5*pi*$)">
                                          <p:val>
                                            <p:fltVal val="0"/>
                                          </p:val>
                                        </p:tav>
                                        <p:tav tm="100000">
                                          <p:val>
                                            <p:fltVal val="1"/>
                                          </p:val>
                                        </p:tav>
                                      </p:tavLst>
                                    </p:anim>
                                    <p:anim calcmode="lin" valueType="num">
                                      <p:cBhvr>
                                        <p:cTn id="4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0"/>
                                        <p:tgtEl>
                                          <p:spTgt spid="8"/>
                                        </p:tgtEl>
                                      </p:cBhvr>
                                    </p:animEffect>
                                    <p:anim calcmode="lin" valueType="num">
                                      <p:cBhvr>
                                        <p:cTn id="47" dur="2000" fill="hold"/>
                                        <p:tgtEl>
                                          <p:spTgt spid="8"/>
                                        </p:tgtEl>
                                        <p:attrNameLst>
                                          <p:attrName>ppt_w</p:attrName>
                                        </p:attrNameLst>
                                      </p:cBhvr>
                                      <p:tavLst>
                                        <p:tav tm="0" fmla="#ppt_w*sin(2.5*pi*$)">
                                          <p:val>
                                            <p:fltVal val="0"/>
                                          </p:val>
                                        </p:tav>
                                        <p:tav tm="100000">
                                          <p:val>
                                            <p:fltVal val="1"/>
                                          </p:val>
                                        </p:tav>
                                      </p:tavLst>
                                    </p:anim>
                                    <p:anim calcmode="lin" valueType="num">
                                      <p:cBhvr>
                                        <p:cTn id="4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2000"/>
                                        <p:tgtEl>
                                          <p:spTgt spid="10"/>
                                        </p:tgtEl>
                                      </p:cBhvr>
                                    </p:animEffect>
                                    <p:anim calcmode="lin" valueType="num">
                                      <p:cBhvr>
                                        <p:cTn id="59" dur="2000" fill="hold"/>
                                        <p:tgtEl>
                                          <p:spTgt spid="10"/>
                                        </p:tgtEl>
                                        <p:attrNameLst>
                                          <p:attrName>ppt_w</p:attrName>
                                        </p:attrNameLst>
                                      </p:cBhvr>
                                      <p:tavLst>
                                        <p:tav tm="0" fmla="#ppt_w*sin(2.5*pi*$)">
                                          <p:val>
                                            <p:fltVal val="0"/>
                                          </p:val>
                                        </p:tav>
                                        <p:tav tm="100000">
                                          <p:val>
                                            <p:fltVal val="1"/>
                                          </p:val>
                                        </p:tav>
                                      </p:tavLst>
                                    </p:anim>
                                    <p:anim calcmode="lin" valueType="num">
                                      <p:cBhvr>
                                        <p:cTn id="6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000"/>
                                        <p:tgtEl>
                                          <p:spTgt spid="15"/>
                                        </p:tgtEl>
                                      </p:cBhvr>
                                    </p:animEffect>
                                    <p:anim calcmode="lin" valueType="num">
                                      <p:cBhvr>
                                        <p:cTn id="71" dur="2000" fill="hold"/>
                                        <p:tgtEl>
                                          <p:spTgt spid="15"/>
                                        </p:tgtEl>
                                        <p:attrNameLst>
                                          <p:attrName>ppt_w</p:attrName>
                                        </p:attrNameLst>
                                      </p:cBhvr>
                                      <p:tavLst>
                                        <p:tav tm="0" fmla="#ppt_w*sin(2.5*pi*$)">
                                          <p:val>
                                            <p:fltVal val="0"/>
                                          </p:val>
                                        </p:tav>
                                        <p:tav tm="100000">
                                          <p:val>
                                            <p:fltVal val="1"/>
                                          </p:val>
                                        </p:tav>
                                      </p:tavLst>
                                    </p:anim>
                                    <p:anim calcmode="lin" valueType="num">
                                      <p:cBhvr>
                                        <p:cTn id="7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000"/>
                                        <p:tgtEl>
                                          <p:spTgt spid="23"/>
                                        </p:tgtEl>
                                      </p:cBhvr>
                                    </p:animEffect>
                                    <p:anim calcmode="lin" valueType="num">
                                      <p:cBhvr>
                                        <p:cTn id="90" dur="2000" fill="hold"/>
                                        <p:tgtEl>
                                          <p:spTgt spid="23"/>
                                        </p:tgtEl>
                                        <p:attrNameLst>
                                          <p:attrName>ppt_w</p:attrName>
                                        </p:attrNameLst>
                                      </p:cBhvr>
                                      <p:tavLst>
                                        <p:tav tm="0" fmla="#ppt_w*sin(2.5*pi*$)">
                                          <p:val>
                                            <p:fltVal val="0"/>
                                          </p:val>
                                        </p:tav>
                                        <p:tav tm="100000">
                                          <p:val>
                                            <p:fltVal val="1"/>
                                          </p:val>
                                        </p:tav>
                                      </p:tavLst>
                                    </p:anim>
                                    <p:anim calcmode="lin" valueType="num">
                                      <p:cBhvr>
                                        <p:cTn id="9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2000"/>
                                        <p:tgtEl>
                                          <p:spTgt spid="24"/>
                                        </p:tgtEl>
                                      </p:cBhvr>
                                    </p:animEffect>
                                    <p:anim calcmode="lin" valueType="num">
                                      <p:cBhvr>
                                        <p:cTn id="97" dur="2000" fill="hold"/>
                                        <p:tgtEl>
                                          <p:spTgt spid="24"/>
                                        </p:tgtEl>
                                        <p:attrNameLst>
                                          <p:attrName>ppt_w</p:attrName>
                                        </p:attrNameLst>
                                      </p:cBhvr>
                                      <p:tavLst>
                                        <p:tav tm="0" fmla="#ppt_w*sin(2.5*pi*$)">
                                          <p:val>
                                            <p:fltVal val="0"/>
                                          </p:val>
                                        </p:tav>
                                        <p:tav tm="100000">
                                          <p:val>
                                            <p:fltVal val="1"/>
                                          </p:val>
                                        </p:tav>
                                      </p:tavLst>
                                    </p:anim>
                                    <p:anim calcmode="lin" valueType="num">
                                      <p:cBhvr>
                                        <p:cTn id="9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2000"/>
                                        <p:tgtEl>
                                          <p:spTgt spid="17"/>
                                        </p:tgtEl>
                                      </p:cBhvr>
                                    </p:animEffect>
                                    <p:anim calcmode="lin" valueType="num">
                                      <p:cBhvr>
                                        <p:cTn id="104" dur="2000" fill="hold"/>
                                        <p:tgtEl>
                                          <p:spTgt spid="17"/>
                                        </p:tgtEl>
                                        <p:attrNameLst>
                                          <p:attrName>ppt_w</p:attrName>
                                        </p:attrNameLst>
                                      </p:cBhvr>
                                      <p:tavLst>
                                        <p:tav tm="0" fmla="#ppt_w*sin(2.5*pi*$)">
                                          <p:val>
                                            <p:fltVal val="0"/>
                                          </p:val>
                                        </p:tav>
                                        <p:tav tm="100000">
                                          <p:val>
                                            <p:fltVal val="1"/>
                                          </p:val>
                                        </p:tav>
                                      </p:tavLst>
                                    </p:anim>
                                    <p:anim calcmode="lin" valueType="num">
                                      <p:cBhvr>
                                        <p:cTn id="10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2000"/>
                                        <p:tgtEl>
                                          <p:spTgt spid="25"/>
                                        </p:tgtEl>
                                      </p:cBhvr>
                                    </p:animEffect>
                                    <p:anim calcmode="lin" valueType="num">
                                      <p:cBhvr>
                                        <p:cTn id="116" dur="2000" fill="hold"/>
                                        <p:tgtEl>
                                          <p:spTgt spid="25"/>
                                        </p:tgtEl>
                                        <p:attrNameLst>
                                          <p:attrName>ppt_w</p:attrName>
                                        </p:attrNameLst>
                                      </p:cBhvr>
                                      <p:tavLst>
                                        <p:tav tm="0" fmla="#ppt_w*sin(2.5*pi*$)">
                                          <p:val>
                                            <p:fltVal val="0"/>
                                          </p:val>
                                        </p:tav>
                                        <p:tav tm="100000">
                                          <p:val>
                                            <p:fltVal val="1"/>
                                          </p:val>
                                        </p:tav>
                                      </p:tavLst>
                                    </p:anim>
                                    <p:anim calcmode="lin" valueType="num">
                                      <p:cBhvr>
                                        <p:cTn id="11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2000"/>
                                        <p:tgtEl>
                                          <p:spTgt spid="26"/>
                                        </p:tgtEl>
                                      </p:cBhvr>
                                    </p:animEffect>
                                    <p:anim calcmode="lin" valueType="num">
                                      <p:cBhvr>
                                        <p:cTn id="123" dur="2000" fill="hold"/>
                                        <p:tgtEl>
                                          <p:spTgt spid="26"/>
                                        </p:tgtEl>
                                        <p:attrNameLst>
                                          <p:attrName>ppt_w</p:attrName>
                                        </p:attrNameLst>
                                      </p:cBhvr>
                                      <p:tavLst>
                                        <p:tav tm="0" fmla="#ppt_w*sin(2.5*pi*$)">
                                          <p:val>
                                            <p:fltVal val="0"/>
                                          </p:val>
                                        </p:tav>
                                        <p:tav tm="100000">
                                          <p:val>
                                            <p:fltVal val="1"/>
                                          </p:val>
                                        </p:tav>
                                      </p:tavLst>
                                    </p:anim>
                                    <p:anim calcmode="lin" valueType="num">
                                      <p:cBhvr>
                                        <p:cTn id="12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fade">
                                      <p:cBhvr>
                                        <p:cTn id="134" dur="2000"/>
                                        <p:tgtEl>
                                          <p:spTgt spid="27"/>
                                        </p:tgtEl>
                                      </p:cBhvr>
                                    </p:animEffect>
                                    <p:anim calcmode="lin" valueType="num">
                                      <p:cBhvr>
                                        <p:cTn id="135" dur="2000" fill="hold"/>
                                        <p:tgtEl>
                                          <p:spTgt spid="27"/>
                                        </p:tgtEl>
                                        <p:attrNameLst>
                                          <p:attrName>ppt_w</p:attrName>
                                        </p:attrNameLst>
                                      </p:cBhvr>
                                      <p:tavLst>
                                        <p:tav tm="0" fmla="#ppt_w*sin(2.5*pi*$)">
                                          <p:val>
                                            <p:fltVal val="0"/>
                                          </p:val>
                                        </p:tav>
                                        <p:tav tm="100000">
                                          <p:val>
                                            <p:fltVal val="1"/>
                                          </p:val>
                                        </p:tav>
                                      </p:tavLst>
                                    </p:anim>
                                    <p:anim calcmode="lin" valueType="num">
                                      <p:cBhvr>
                                        <p:cTn id="13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fade">
                                      <p:cBhvr>
                                        <p:cTn id="141" dur="500"/>
                                        <p:tgtEl>
                                          <p:spTgt spid="1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45" presetClass="entr" presetSubtype="0" fill="hold" grpId="0" nodeType="click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0"/>
                                        <p:tgtEl>
                                          <p:spTgt spid="28"/>
                                        </p:tgtEl>
                                      </p:cBhvr>
                                    </p:animEffect>
                                    <p:anim calcmode="lin" valueType="num">
                                      <p:cBhvr>
                                        <p:cTn id="152" dur="2000" fill="hold"/>
                                        <p:tgtEl>
                                          <p:spTgt spid="28"/>
                                        </p:tgtEl>
                                        <p:attrNameLst>
                                          <p:attrName>ppt_w</p:attrName>
                                        </p:attrNameLst>
                                      </p:cBhvr>
                                      <p:tavLst>
                                        <p:tav tm="0" fmla="#ppt_w*sin(2.5*pi*$)">
                                          <p:val>
                                            <p:fltVal val="0"/>
                                          </p:val>
                                        </p:tav>
                                        <p:tav tm="100000">
                                          <p:val>
                                            <p:fltVal val="1"/>
                                          </p:val>
                                        </p:tav>
                                      </p:tavLst>
                                    </p:anim>
                                    <p:anim calcmode="lin" valueType="num">
                                      <p:cBhvr>
                                        <p:cTn id="153"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grpId="0"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randombar(horizontal)">
                                      <p:cBhvr>
                                        <p:cTn id="1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21" grpId="0" animBg="1"/>
      <p:bldP spid="2" grpId="0" animBg="1"/>
      <p:bldP spid="3" grpId="0" animBg="1"/>
      <p:bldP spid="8" grpId="0" animBg="1"/>
      <p:bldP spid="10" grpId="0" animBg="1"/>
      <p:bldP spid="15" grpId="0" animBg="1"/>
      <p:bldP spid="22" grpId="0" animBg="1"/>
      <p:bldP spid="23" grpId="0" animBg="1"/>
      <p:bldP spid="24" grpId="0" animBg="1"/>
      <p:bldP spid="27" grpId="0" animBg="1"/>
      <p:bldP spid="28" grpId="0" animBg="1"/>
      <p:bldP spid="29" grpId="0" animBg="1"/>
      <p:bldP spid="25" grpId="0" animBg="1"/>
      <p:bldP spid="2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10.xml><?xml version="1.0" encoding="utf-8"?>
<p:tagLst xmlns:a="http://schemas.openxmlformats.org/drawingml/2006/main" xmlns:r="http://schemas.openxmlformats.org/officeDocument/2006/relationships" xmlns:p="http://schemas.openxmlformats.org/presentationml/2006/main">
  <p:tag name="TIMING" val="|8.4|2.3|3.9|1.9|3.7|1.3|2.8|1.3|3.3|4.6|3.5|3|3.3|1.7|4.6"/>
</p:tagLst>
</file>

<file path=ppt/tags/tag11.xml><?xml version="1.0" encoding="utf-8"?>
<p:tagLst xmlns:a="http://schemas.openxmlformats.org/drawingml/2006/main" xmlns:r="http://schemas.openxmlformats.org/officeDocument/2006/relationships" xmlns:p="http://schemas.openxmlformats.org/presentationml/2006/main">
  <p:tag name="TIMING" val="|1.4|4.1|4.4|1.9|2.4|2.6|3.5|2.6|2.2|2.6|2.8|3.5|2.4|3|2.7|2.1|3.2|2|3.1"/>
</p:tagLst>
</file>

<file path=ppt/tags/tag2.xml><?xml version="1.0" encoding="utf-8"?>
<p:tagLst xmlns:a="http://schemas.openxmlformats.org/drawingml/2006/main" xmlns:r="http://schemas.openxmlformats.org/officeDocument/2006/relationships" xmlns:p="http://schemas.openxmlformats.org/presentationml/2006/main">
  <p:tag name="TIMING" val="|10|10.2|14.1|5.7|8"/>
</p:tagLst>
</file>

<file path=ppt/tags/tag3.xml><?xml version="1.0" encoding="utf-8"?>
<p:tagLst xmlns:a="http://schemas.openxmlformats.org/drawingml/2006/main" xmlns:r="http://schemas.openxmlformats.org/officeDocument/2006/relationships" xmlns:p="http://schemas.openxmlformats.org/presentationml/2006/main">
  <p:tag name="TIMING" val="|1.3|1.8|1.5|1.7|2.6|1.8|2.7|2.5|2.5|1.9|2.8|1.6|1.5|2.1|2.7|2.7|1.8|1.8|1.8|2|1.8|3.5|2.9|4|3.4"/>
</p:tagLst>
</file>

<file path=ppt/tags/tag4.xml><?xml version="1.0" encoding="utf-8"?>
<p:tagLst xmlns:a="http://schemas.openxmlformats.org/drawingml/2006/main" xmlns:r="http://schemas.openxmlformats.org/officeDocument/2006/relationships" xmlns:p="http://schemas.openxmlformats.org/presentationml/2006/main">
  <p:tag name="TIMING" val="|0.9|4.8|2.9|2.9|2.6|2.2|3.7|2.5|2.3|3.2|2.4|4.1|3.9|2.1|1.9|3.2|3|3|2.9|3|3.3|3.3|3|3.1"/>
</p:tagLst>
</file>

<file path=ppt/tags/tag5.xml><?xml version="1.0" encoding="utf-8"?>
<p:tagLst xmlns:a="http://schemas.openxmlformats.org/drawingml/2006/main" xmlns:r="http://schemas.openxmlformats.org/officeDocument/2006/relationships" xmlns:p="http://schemas.openxmlformats.org/presentationml/2006/main">
  <p:tag name="TIMING" val="|4.4|2.7|2.4|3.7|3.9|3.3|2.8|3.9|1.3|2.7|3|1.4|2.7|3|2.9|2.2|3.4|2.5|1.1|2.4|2.9|1.2|2.5|2|2.5|2.5|2.5|2.5|3.9|3"/>
</p:tagLst>
</file>

<file path=ppt/tags/tag6.xml><?xml version="1.0" encoding="utf-8"?>
<p:tagLst xmlns:a="http://schemas.openxmlformats.org/drawingml/2006/main" xmlns:r="http://schemas.openxmlformats.org/officeDocument/2006/relationships" xmlns:p="http://schemas.openxmlformats.org/presentationml/2006/main">
  <p:tag name="TIMING" val="|6.2|2.7|2.9|2.8|2.7|1.2|2.1|2.6|1.1|2.7|2.5|2.4|2.3|1.2|2.4|2.5|2.4|0.9|2|2.5|2.5|2.6|2.4|2.5|0.9|2.2|2.9|2.5|1.5|2.5|2.9|1.8|1.4|2.5|1.6|1.6"/>
</p:tagLst>
</file>

<file path=ppt/tags/tag7.xml><?xml version="1.0" encoding="utf-8"?>
<p:tagLst xmlns:a="http://schemas.openxmlformats.org/drawingml/2006/main" xmlns:r="http://schemas.openxmlformats.org/officeDocument/2006/relationships" xmlns:p="http://schemas.openxmlformats.org/presentationml/2006/main">
  <p:tag name="TIMING" val="|6.2|8.2"/>
</p:tagLst>
</file>

<file path=ppt/tags/tag8.xml><?xml version="1.0" encoding="utf-8"?>
<p:tagLst xmlns:a="http://schemas.openxmlformats.org/drawingml/2006/main" xmlns:r="http://schemas.openxmlformats.org/officeDocument/2006/relationships" xmlns:p="http://schemas.openxmlformats.org/presentationml/2006/main">
  <p:tag name="TIMING" val="|0.6|8|8.2|1.1|2.6|1.4|2.4|2.5|2.5|1|2.4|1|2.5|1|2.4|2.3|2.7|0.9|2.4|2.4|0.8|2.6|1.1|1.7|2.5|1"/>
</p:tagLst>
</file>

<file path=ppt/tags/tag9.xml><?xml version="1.0" encoding="utf-8"?>
<p:tagLst xmlns:a="http://schemas.openxmlformats.org/drawingml/2006/main" xmlns:r="http://schemas.openxmlformats.org/officeDocument/2006/relationships" xmlns:p="http://schemas.openxmlformats.org/presentationml/2006/main">
  <p:tag name="TIMING" val="|7.5|1.5|4.4|4.7|3.8|2.4|2.4|2.4|2.4|2.7|2.8|2.2|3.6|1.3|3.1|2.3|2.6|1.7|2.7|2.2|2.7|3.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10561</TotalTime>
  <Words>1298</Words>
  <Application>Microsoft Office PowerPoint</Application>
  <PresentationFormat>Widescreen</PresentationFormat>
  <Paragraphs>164</Paragraphs>
  <Slides>14</Slides>
  <Notes>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Wingdings</vt:lpstr>
      <vt:lpstr>ヒラギノ角ゴ Pro W3</vt:lpstr>
      <vt:lpstr>Droplet</vt:lpstr>
      <vt:lpstr>Custom Design</vt:lpstr>
      <vt:lpstr>QGIS Desktop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136</cp:revision>
  <dcterms:created xsi:type="dcterms:W3CDTF">2019-01-03T02:59:53Z</dcterms:created>
  <dcterms:modified xsi:type="dcterms:W3CDTF">2019-02-17T03:12:47Z</dcterms:modified>
</cp:coreProperties>
</file>